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notesMasterIdLst>
    <p:notesMasterId r:id="rId14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59B33C-E447-443B-B3D0-C29A7FDFA7A1}" v="956" dt="2023-05-10T18:02:55.1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thikeyan Balasundaram" userId="beca56cc6db00e3c" providerId="LiveId" clId="{16BACB01-213C-4E6B-A0D9-FD97AD0B8C09}"/>
    <pc:docChg chg="undo custSel addSld delSld modSld">
      <pc:chgData name="Karthikeyan Balasundaram" userId="beca56cc6db00e3c" providerId="LiveId" clId="{16BACB01-213C-4E6B-A0D9-FD97AD0B8C09}" dt="2023-04-06T01:04:29.765" v="1705"/>
      <pc:docMkLst>
        <pc:docMk/>
      </pc:docMkLst>
      <pc:sldChg chg="modSp mod modTransition modAnim">
        <pc:chgData name="Karthikeyan Balasundaram" userId="beca56cc6db00e3c" providerId="LiveId" clId="{16BACB01-213C-4E6B-A0D9-FD97AD0B8C09}" dt="2023-04-06T01:04:29.765" v="1705"/>
        <pc:sldMkLst>
          <pc:docMk/>
          <pc:sldMk cId="3122109647" sldId="257"/>
        </pc:sldMkLst>
        <pc:spChg chg="mod">
          <ac:chgData name="Karthikeyan Balasundaram" userId="beca56cc6db00e3c" providerId="LiveId" clId="{16BACB01-213C-4E6B-A0D9-FD97AD0B8C09}" dt="2023-04-04T15:07:26.524" v="941" actId="1076"/>
          <ac:spMkLst>
            <pc:docMk/>
            <pc:sldMk cId="3122109647" sldId="257"/>
            <ac:spMk id="25" creationId="{58A4C09D-FC3E-76FE-EC5C-648C7A1F2015}"/>
          </ac:spMkLst>
        </pc:spChg>
        <pc:spChg chg="mod">
          <ac:chgData name="Karthikeyan Balasundaram" userId="beca56cc6db00e3c" providerId="LiveId" clId="{16BACB01-213C-4E6B-A0D9-FD97AD0B8C09}" dt="2023-04-04T16:35:17.101" v="1355" actId="20577"/>
          <ac:spMkLst>
            <pc:docMk/>
            <pc:sldMk cId="3122109647" sldId="257"/>
            <ac:spMk id="26" creationId="{969DD1F0-FD1B-7BCB-6E50-870DB2003596}"/>
          </ac:spMkLst>
        </pc:spChg>
        <pc:picChg chg="mod">
          <ac:chgData name="Karthikeyan Balasundaram" userId="beca56cc6db00e3c" providerId="LiveId" clId="{16BACB01-213C-4E6B-A0D9-FD97AD0B8C09}" dt="2023-04-04T15:07:52.556" v="946" actId="1076"/>
          <ac:picMkLst>
            <pc:docMk/>
            <pc:sldMk cId="3122109647" sldId="257"/>
            <ac:picMk id="13" creationId="{DD8B5C65-41CF-80A7-B768-529A3B1FD7D4}"/>
          </ac:picMkLst>
        </pc:picChg>
        <pc:picChg chg="mod">
          <ac:chgData name="Karthikeyan Balasundaram" userId="beca56cc6db00e3c" providerId="LiveId" clId="{16BACB01-213C-4E6B-A0D9-FD97AD0B8C09}" dt="2023-04-04T16:34:27.452" v="1309" actId="1076"/>
          <ac:picMkLst>
            <pc:docMk/>
            <pc:sldMk cId="3122109647" sldId="257"/>
            <ac:picMk id="17" creationId="{EEF6AC61-7272-C97C-BAF8-CD2F94350D1A}"/>
          </ac:picMkLst>
        </pc:picChg>
        <pc:picChg chg="mod">
          <ac:chgData name="Karthikeyan Balasundaram" userId="beca56cc6db00e3c" providerId="LiveId" clId="{16BACB01-213C-4E6B-A0D9-FD97AD0B8C09}" dt="2023-04-04T15:07:42.244" v="944" actId="1076"/>
          <ac:picMkLst>
            <pc:docMk/>
            <pc:sldMk cId="3122109647" sldId="257"/>
            <ac:picMk id="22" creationId="{6043FB79-E5EE-B097-8EBE-B0F966F93E3B}"/>
          </ac:picMkLst>
        </pc:picChg>
      </pc:sldChg>
      <pc:sldChg chg="modTransition">
        <pc:chgData name="Karthikeyan Balasundaram" userId="beca56cc6db00e3c" providerId="LiveId" clId="{16BACB01-213C-4E6B-A0D9-FD97AD0B8C09}" dt="2023-04-04T14:45:02.244" v="617"/>
        <pc:sldMkLst>
          <pc:docMk/>
          <pc:sldMk cId="3063637054" sldId="258"/>
        </pc:sldMkLst>
      </pc:sldChg>
      <pc:sldChg chg="modTransition">
        <pc:chgData name="Karthikeyan Balasundaram" userId="beca56cc6db00e3c" providerId="LiveId" clId="{16BACB01-213C-4E6B-A0D9-FD97AD0B8C09}" dt="2023-04-04T14:45:06.521" v="619"/>
        <pc:sldMkLst>
          <pc:docMk/>
          <pc:sldMk cId="1245132790" sldId="259"/>
        </pc:sldMkLst>
      </pc:sldChg>
      <pc:sldChg chg="addSp delSp modSp mod modTransition modAnim">
        <pc:chgData name="Karthikeyan Balasundaram" userId="beca56cc6db00e3c" providerId="LiveId" clId="{16BACB01-213C-4E6B-A0D9-FD97AD0B8C09}" dt="2023-04-04T16:21:23.891" v="1239"/>
        <pc:sldMkLst>
          <pc:docMk/>
          <pc:sldMk cId="4272001569" sldId="260"/>
        </pc:sldMkLst>
        <pc:spChg chg="del">
          <ac:chgData name="Karthikeyan Balasundaram" userId="beca56cc6db00e3c" providerId="LiveId" clId="{16BACB01-213C-4E6B-A0D9-FD97AD0B8C09}" dt="2023-04-04T14:03:36.549" v="0" actId="1032"/>
          <ac:spMkLst>
            <pc:docMk/>
            <pc:sldMk cId="4272001569" sldId="260"/>
            <ac:spMk id="3" creationId="{79E31CC6-27F6-2FAA-6F1B-A8548AEC20B1}"/>
          </ac:spMkLst>
        </pc:spChg>
        <pc:spChg chg="add del mod">
          <ac:chgData name="Karthikeyan Balasundaram" userId="beca56cc6db00e3c" providerId="LiveId" clId="{16BACB01-213C-4E6B-A0D9-FD97AD0B8C09}" dt="2023-04-04T14:05:02.097" v="15"/>
          <ac:spMkLst>
            <pc:docMk/>
            <pc:sldMk cId="4272001569" sldId="260"/>
            <ac:spMk id="5" creationId="{EEE19256-8DB7-1464-F546-4F1A91551B75}"/>
          </ac:spMkLst>
        </pc:spChg>
        <pc:spChg chg="add mod">
          <ac:chgData name="Karthikeyan Balasundaram" userId="beca56cc6db00e3c" providerId="LiveId" clId="{16BACB01-213C-4E6B-A0D9-FD97AD0B8C09}" dt="2023-04-04T14:08:41.142" v="84" actId="208"/>
          <ac:spMkLst>
            <pc:docMk/>
            <pc:sldMk cId="4272001569" sldId="260"/>
            <ac:spMk id="7" creationId="{9E79345B-02A3-F9C2-2BDF-E82F3A727BFD}"/>
          </ac:spMkLst>
        </pc:spChg>
        <pc:graphicFrameChg chg="add del mod modGraphic">
          <ac:chgData name="Karthikeyan Balasundaram" userId="beca56cc6db00e3c" providerId="LiveId" clId="{16BACB01-213C-4E6B-A0D9-FD97AD0B8C09}" dt="2023-04-04T14:04:25.857" v="14" actId="21"/>
          <ac:graphicFrameMkLst>
            <pc:docMk/>
            <pc:sldMk cId="4272001569" sldId="260"/>
            <ac:graphicFrameMk id="2" creationId="{AFFA57D9-EE8B-2E95-B2F6-2FBA7024B1F6}"/>
          </ac:graphicFrameMkLst>
        </pc:graphicFrameChg>
        <pc:graphicFrameChg chg="add mod">
          <ac:chgData name="Karthikeyan Balasundaram" userId="beca56cc6db00e3c" providerId="LiveId" clId="{16BACB01-213C-4E6B-A0D9-FD97AD0B8C09}" dt="2023-04-04T14:06:21.794" v="31"/>
          <ac:graphicFrameMkLst>
            <pc:docMk/>
            <pc:sldMk cId="4272001569" sldId="260"/>
            <ac:graphicFrameMk id="6" creationId="{FFF9FB84-EC30-20AC-96CD-BC4B822EEE45}"/>
          </ac:graphicFrameMkLst>
        </pc:graphicFrameChg>
      </pc:sldChg>
      <pc:sldChg chg="addSp delSp modSp new mod modTransition modAnim">
        <pc:chgData name="Karthikeyan Balasundaram" userId="beca56cc6db00e3c" providerId="LiveId" clId="{16BACB01-213C-4E6B-A0D9-FD97AD0B8C09}" dt="2023-04-04T14:45:12.128" v="623"/>
        <pc:sldMkLst>
          <pc:docMk/>
          <pc:sldMk cId="3867171164" sldId="261"/>
        </pc:sldMkLst>
        <pc:spChg chg="del mod">
          <ac:chgData name="Karthikeyan Balasundaram" userId="beca56cc6db00e3c" providerId="LiveId" clId="{16BACB01-213C-4E6B-A0D9-FD97AD0B8C09}" dt="2023-04-04T14:06:00.250" v="26" actId="21"/>
          <ac:spMkLst>
            <pc:docMk/>
            <pc:sldMk cId="3867171164" sldId="261"/>
            <ac:spMk id="2" creationId="{E7756F70-F72B-8618-0AB6-7E06C84406FF}"/>
          </ac:spMkLst>
        </pc:spChg>
        <pc:spChg chg="mod">
          <ac:chgData name="Karthikeyan Balasundaram" userId="beca56cc6db00e3c" providerId="LiveId" clId="{16BACB01-213C-4E6B-A0D9-FD97AD0B8C09}" dt="2023-04-04T14:25:13.750" v="348" actId="207"/>
          <ac:spMkLst>
            <pc:docMk/>
            <pc:sldMk cId="3867171164" sldId="261"/>
            <ac:spMk id="3" creationId="{6FB0E26B-15E2-F041-C935-C654E658EBA2}"/>
          </ac:spMkLst>
        </pc:spChg>
        <pc:spChg chg="add mod">
          <ac:chgData name="Karthikeyan Balasundaram" userId="beca56cc6db00e3c" providerId="LiveId" clId="{16BACB01-213C-4E6B-A0D9-FD97AD0B8C09}" dt="2023-04-04T14:17:00.258" v="259" actId="208"/>
          <ac:spMkLst>
            <pc:docMk/>
            <pc:sldMk cId="3867171164" sldId="261"/>
            <ac:spMk id="6" creationId="{E48AB504-54AE-6CC4-1192-A348DA882307}"/>
          </ac:spMkLst>
        </pc:spChg>
        <pc:graphicFrameChg chg="add del mod modGraphic">
          <ac:chgData name="Karthikeyan Balasundaram" userId="beca56cc6db00e3c" providerId="LiveId" clId="{16BACB01-213C-4E6B-A0D9-FD97AD0B8C09}" dt="2023-04-04T14:11:41.191" v="197" actId="21"/>
          <ac:graphicFrameMkLst>
            <pc:docMk/>
            <pc:sldMk cId="3867171164" sldId="261"/>
            <ac:graphicFrameMk id="4" creationId="{A85E01D0-CC95-C6AF-36E3-77F266D78FED}"/>
          </ac:graphicFrameMkLst>
        </pc:graphicFrameChg>
        <pc:graphicFrameChg chg="add del mod modGraphic">
          <ac:chgData name="Karthikeyan Balasundaram" userId="beca56cc6db00e3c" providerId="LiveId" clId="{16BACB01-213C-4E6B-A0D9-FD97AD0B8C09}" dt="2023-04-04T14:12:58.468" v="227" actId="21"/>
          <ac:graphicFrameMkLst>
            <pc:docMk/>
            <pc:sldMk cId="3867171164" sldId="261"/>
            <ac:graphicFrameMk id="5" creationId="{AF2BD92F-C01D-AF7E-5E0C-61F78C3914CC}"/>
          </ac:graphicFrameMkLst>
        </pc:graphicFrameChg>
      </pc:sldChg>
      <pc:sldChg chg="addSp delSp modSp new mod modTransition modAnim">
        <pc:chgData name="Karthikeyan Balasundaram" userId="beca56cc6db00e3c" providerId="LiveId" clId="{16BACB01-213C-4E6B-A0D9-FD97AD0B8C09}" dt="2023-04-04T14:33:29.517" v="529"/>
        <pc:sldMkLst>
          <pc:docMk/>
          <pc:sldMk cId="3672797668" sldId="262"/>
        </pc:sldMkLst>
        <pc:spChg chg="del">
          <ac:chgData name="Karthikeyan Balasundaram" userId="beca56cc6db00e3c" providerId="LiveId" clId="{16BACB01-213C-4E6B-A0D9-FD97AD0B8C09}" dt="2023-04-04T14:20:24.921" v="273" actId="21"/>
          <ac:spMkLst>
            <pc:docMk/>
            <pc:sldMk cId="3672797668" sldId="262"/>
            <ac:spMk id="2" creationId="{FD605E25-5B4C-E9C6-37D7-F2745C8BCE21}"/>
          </ac:spMkLst>
        </pc:spChg>
        <pc:spChg chg="mod">
          <ac:chgData name="Karthikeyan Balasundaram" userId="beca56cc6db00e3c" providerId="LiveId" clId="{16BACB01-213C-4E6B-A0D9-FD97AD0B8C09}" dt="2023-04-04T14:32:05.292" v="522" actId="14100"/>
          <ac:spMkLst>
            <pc:docMk/>
            <pc:sldMk cId="3672797668" sldId="262"/>
            <ac:spMk id="3" creationId="{48D137AE-AA84-DF7A-D633-2C5A848165FA}"/>
          </ac:spMkLst>
        </pc:spChg>
        <pc:spChg chg="add mod">
          <ac:chgData name="Karthikeyan Balasundaram" userId="beca56cc6db00e3c" providerId="LiveId" clId="{16BACB01-213C-4E6B-A0D9-FD97AD0B8C09}" dt="2023-04-04T14:32:21.140" v="524" actId="14100"/>
          <ac:spMkLst>
            <pc:docMk/>
            <pc:sldMk cId="3672797668" sldId="262"/>
            <ac:spMk id="4" creationId="{FD4D7795-095E-1720-BAEC-F0814CFD9E12}"/>
          </ac:spMkLst>
        </pc:spChg>
      </pc:sldChg>
      <pc:sldChg chg="addSp delSp modSp new mod modTransition modAnim">
        <pc:chgData name="Karthikeyan Balasundaram" userId="beca56cc6db00e3c" providerId="LiveId" clId="{16BACB01-213C-4E6B-A0D9-FD97AD0B8C09}" dt="2023-04-04T16:22:03.985" v="1241"/>
        <pc:sldMkLst>
          <pc:docMk/>
          <pc:sldMk cId="3877768333" sldId="263"/>
        </pc:sldMkLst>
        <pc:spChg chg="del">
          <ac:chgData name="Karthikeyan Balasundaram" userId="beca56cc6db00e3c" providerId="LiveId" clId="{16BACB01-213C-4E6B-A0D9-FD97AD0B8C09}" dt="2023-04-04T14:34:15.164" v="531" actId="21"/>
          <ac:spMkLst>
            <pc:docMk/>
            <pc:sldMk cId="3877768333" sldId="263"/>
            <ac:spMk id="2" creationId="{2A9198BB-187B-266F-678E-F23A105E7F9E}"/>
          </ac:spMkLst>
        </pc:spChg>
        <pc:spChg chg="mod">
          <ac:chgData name="Karthikeyan Balasundaram" userId="beca56cc6db00e3c" providerId="LiveId" clId="{16BACB01-213C-4E6B-A0D9-FD97AD0B8C09}" dt="2023-04-04T14:43:20.463" v="585" actId="1076"/>
          <ac:spMkLst>
            <pc:docMk/>
            <pc:sldMk cId="3877768333" sldId="263"/>
            <ac:spMk id="3" creationId="{5CF82171-FAEB-E7A0-9F8E-6F4B4CE8BE3C}"/>
          </ac:spMkLst>
        </pc:spChg>
        <pc:spChg chg="add del">
          <ac:chgData name="Karthikeyan Balasundaram" userId="beca56cc6db00e3c" providerId="LiveId" clId="{16BACB01-213C-4E6B-A0D9-FD97AD0B8C09}" dt="2023-04-04T14:43:33.664" v="587" actId="478"/>
          <ac:spMkLst>
            <pc:docMk/>
            <pc:sldMk cId="3877768333" sldId="263"/>
            <ac:spMk id="4" creationId="{D3FE89D0-AE6D-E13D-3552-BF34CCBC5F47}"/>
          </ac:spMkLst>
        </pc:spChg>
        <pc:spChg chg="add mod">
          <ac:chgData name="Karthikeyan Balasundaram" userId="beca56cc6db00e3c" providerId="LiveId" clId="{16BACB01-213C-4E6B-A0D9-FD97AD0B8C09}" dt="2023-04-04T14:43:52.190" v="590" actId="208"/>
          <ac:spMkLst>
            <pc:docMk/>
            <pc:sldMk cId="3877768333" sldId="263"/>
            <ac:spMk id="5" creationId="{02216867-37B6-4C3A-0EF7-50470DE7D0C6}"/>
          </ac:spMkLst>
        </pc:spChg>
      </pc:sldChg>
      <pc:sldChg chg="addSp delSp modSp new mod modTransition setBg modAnim">
        <pc:chgData name="Karthikeyan Balasundaram" userId="beca56cc6db00e3c" providerId="LiveId" clId="{16BACB01-213C-4E6B-A0D9-FD97AD0B8C09}" dt="2023-04-04T16:22:57.999" v="1251"/>
        <pc:sldMkLst>
          <pc:docMk/>
          <pc:sldMk cId="1140389450" sldId="264"/>
        </pc:sldMkLst>
        <pc:spChg chg="del">
          <ac:chgData name="Karthikeyan Balasundaram" userId="beca56cc6db00e3c" providerId="LiveId" clId="{16BACB01-213C-4E6B-A0D9-FD97AD0B8C09}" dt="2023-04-04T14:46:01.821" v="625" actId="21"/>
          <ac:spMkLst>
            <pc:docMk/>
            <pc:sldMk cId="1140389450" sldId="264"/>
            <ac:spMk id="2" creationId="{A2ADB323-5F0E-F6E6-5906-1648A27C7DEC}"/>
          </ac:spMkLst>
        </pc:spChg>
        <pc:spChg chg="del mod">
          <ac:chgData name="Karthikeyan Balasundaram" userId="beca56cc6db00e3c" providerId="LiveId" clId="{16BACB01-213C-4E6B-A0D9-FD97AD0B8C09}" dt="2023-04-04T14:50:06.198" v="628" actId="931"/>
          <ac:spMkLst>
            <pc:docMk/>
            <pc:sldMk cId="1140389450" sldId="264"/>
            <ac:spMk id="3" creationId="{EEEDA4FB-D27C-126C-76BB-C690B680CBEB}"/>
          </ac:spMkLst>
        </pc:spChg>
        <pc:spChg chg="add mod">
          <ac:chgData name="Karthikeyan Balasundaram" userId="beca56cc6db00e3c" providerId="LiveId" clId="{16BACB01-213C-4E6B-A0D9-FD97AD0B8C09}" dt="2023-04-04T14:55:36.959" v="755" actId="207"/>
          <ac:spMkLst>
            <pc:docMk/>
            <pc:sldMk cId="1140389450" sldId="264"/>
            <ac:spMk id="14" creationId="{FAF75B92-DC10-1D18-0662-C2520C3439DE}"/>
          </ac:spMkLst>
        </pc:spChg>
        <pc:spChg chg="add mod">
          <ac:chgData name="Karthikeyan Balasundaram" userId="beca56cc6db00e3c" providerId="LiveId" clId="{16BACB01-213C-4E6B-A0D9-FD97AD0B8C09}" dt="2023-04-04T14:56:15.724" v="780" actId="207"/>
          <ac:spMkLst>
            <pc:docMk/>
            <pc:sldMk cId="1140389450" sldId="264"/>
            <ac:spMk id="15" creationId="{283D650F-9478-6136-3447-C1A62D5DBCC9}"/>
          </ac:spMkLst>
        </pc:spChg>
        <pc:spChg chg="add mod">
          <ac:chgData name="Karthikeyan Balasundaram" userId="beca56cc6db00e3c" providerId="LiveId" clId="{16BACB01-213C-4E6B-A0D9-FD97AD0B8C09}" dt="2023-04-04T14:56:55.114" v="810" actId="1076"/>
          <ac:spMkLst>
            <pc:docMk/>
            <pc:sldMk cId="1140389450" sldId="264"/>
            <ac:spMk id="16" creationId="{B8F1E6C9-1D14-695C-C47A-A7305682A81C}"/>
          </ac:spMkLst>
        </pc:spChg>
        <pc:spChg chg="add mod">
          <ac:chgData name="Karthikeyan Balasundaram" userId="beca56cc6db00e3c" providerId="LiveId" clId="{16BACB01-213C-4E6B-A0D9-FD97AD0B8C09}" dt="2023-04-04T14:59:20.400" v="884" actId="1076"/>
          <ac:spMkLst>
            <pc:docMk/>
            <pc:sldMk cId="1140389450" sldId="264"/>
            <ac:spMk id="17" creationId="{4503AB86-17A7-D809-321D-4E292506BCD1}"/>
          </ac:spMkLst>
        </pc:spChg>
        <pc:spChg chg="add mod">
          <ac:chgData name="Karthikeyan Balasundaram" userId="beca56cc6db00e3c" providerId="LiveId" clId="{16BACB01-213C-4E6B-A0D9-FD97AD0B8C09}" dt="2023-04-04T14:58:38.367" v="876" actId="1076"/>
          <ac:spMkLst>
            <pc:docMk/>
            <pc:sldMk cId="1140389450" sldId="264"/>
            <ac:spMk id="19" creationId="{6BCCD261-CCC7-951D-D564-A83EDC914924}"/>
          </ac:spMkLst>
        </pc:spChg>
        <pc:spChg chg="add del">
          <ac:chgData name="Karthikeyan Balasundaram" userId="beca56cc6db00e3c" providerId="LiveId" clId="{16BACB01-213C-4E6B-A0D9-FD97AD0B8C09}" dt="2023-04-04T14:52:50.318" v="660" actId="26606"/>
          <ac:spMkLst>
            <pc:docMk/>
            <pc:sldMk cId="1140389450" sldId="264"/>
            <ac:spMk id="32" creationId="{FEACAFB0-79C8-C062-CD43-DC650443636E}"/>
          </ac:spMkLst>
        </pc:spChg>
        <pc:spChg chg="add del">
          <ac:chgData name="Karthikeyan Balasundaram" userId="beca56cc6db00e3c" providerId="LiveId" clId="{16BACB01-213C-4E6B-A0D9-FD97AD0B8C09}" dt="2023-04-04T14:52:50.318" v="660" actId="26606"/>
          <ac:spMkLst>
            <pc:docMk/>
            <pc:sldMk cId="1140389450" sldId="264"/>
            <ac:spMk id="35" creationId="{7BC0F8B1-F985-469B-8332-13DBC7665557}"/>
          </ac:spMkLst>
        </pc:spChg>
        <pc:spChg chg="add del">
          <ac:chgData name="Karthikeyan Balasundaram" userId="beca56cc6db00e3c" providerId="LiveId" clId="{16BACB01-213C-4E6B-A0D9-FD97AD0B8C09}" dt="2023-04-04T14:52:50.318" v="660" actId="26606"/>
          <ac:spMkLst>
            <pc:docMk/>
            <pc:sldMk cId="1140389450" sldId="264"/>
            <ac:spMk id="37" creationId="{89D15953-1642-4DD6-AD9E-01AA19247FF6}"/>
          </ac:spMkLst>
        </pc:spChg>
        <pc:spChg chg="add del">
          <ac:chgData name="Karthikeyan Balasundaram" userId="beca56cc6db00e3c" providerId="LiveId" clId="{16BACB01-213C-4E6B-A0D9-FD97AD0B8C09}" dt="2023-04-04T14:52:50.318" v="660" actId="26606"/>
          <ac:spMkLst>
            <pc:docMk/>
            <pc:sldMk cId="1140389450" sldId="264"/>
            <ac:spMk id="39" creationId="{FBF3780C-749F-4B50-9E1D-F2B1F6DBB7DD}"/>
          </ac:spMkLst>
        </pc:spChg>
        <pc:picChg chg="add mod ord">
          <ac:chgData name="Karthikeyan Balasundaram" userId="beca56cc6db00e3c" providerId="LiveId" clId="{16BACB01-213C-4E6B-A0D9-FD97AD0B8C09}" dt="2023-04-04T14:58:50.312" v="879" actId="1076"/>
          <ac:picMkLst>
            <pc:docMk/>
            <pc:sldMk cId="1140389450" sldId="264"/>
            <ac:picMk id="5" creationId="{90AE0A41-57E0-BF70-B546-162E3A47F787}"/>
          </ac:picMkLst>
        </pc:picChg>
        <pc:picChg chg="add mod">
          <ac:chgData name="Karthikeyan Balasundaram" userId="beca56cc6db00e3c" providerId="LiveId" clId="{16BACB01-213C-4E6B-A0D9-FD97AD0B8C09}" dt="2023-04-04T14:55:41.401" v="756" actId="1076"/>
          <ac:picMkLst>
            <pc:docMk/>
            <pc:sldMk cId="1140389450" sldId="264"/>
            <ac:picMk id="7" creationId="{E2661837-3E16-F009-3D00-C31502276FE2}"/>
          </ac:picMkLst>
        </pc:picChg>
        <pc:picChg chg="add mod ord">
          <ac:chgData name="Karthikeyan Balasundaram" userId="beca56cc6db00e3c" providerId="LiveId" clId="{16BACB01-213C-4E6B-A0D9-FD97AD0B8C09}" dt="2023-04-04T14:57:37.072" v="833" actId="1076"/>
          <ac:picMkLst>
            <pc:docMk/>
            <pc:sldMk cId="1140389450" sldId="264"/>
            <ac:picMk id="9" creationId="{FB7B13D0-6B80-5601-CA3B-86F997889216}"/>
          </ac:picMkLst>
        </pc:picChg>
        <pc:picChg chg="add mod ord">
          <ac:chgData name="Karthikeyan Balasundaram" userId="beca56cc6db00e3c" providerId="LiveId" clId="{16BACB01-213C-4E6B-A0D9-FD97AD0B8C09}" dt="2023-04-04T14:56:57.489" v="811" actId="1076"/>
          <ac:picMkLst>
            <pc:docMk/>
            <pc:sldMk cId="1140389450" sldId="264"/>
            <ac:picMk id="11" creationId="{8EF3AE1F-1435-3EEF-31D4-344D5C1C8F5E}"/>
          </ac:picMkLst>
        </pc:picChg>
        <pc:picChg chg="add mod ord">
          <ac:chgData name="Karthikeyan Balasundaram" userId="beca56cc6db00e3c" providerId="LiveId" clId="{16BACB01-213C-4E6B-A0D9-FD97AD0B8C09}" dt="2023-04-04T14:56:18.673" v="781" actId="1076"/>
          <ac:picMkLst>
            <pc:docMk/>
            <pc:sldMk cId="1140389450" sldId="264"/>
            <ac:picMk id="13" creationId="{7B107B38-4074-7501-DB25-9BBB967035A8}"/>
          </ac:picMkLst>
        </pc:picChg>
        <pc:cxnChg chg="add del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18" creationId="{B817B4B8-5E01-4B44-BC25-876D56C12149}"/>
          </ac:cxnSpMkLst>
        </pc:cxnChg>
        <pc:cxnChg chg="add del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20" creationId="{D683D1A4-93E5-4A4D-B103-8223A220EB2B}"/>
          </ac:cxnSpMkLst>
        </pc:cxnChg>
        <pc:cxnChg chg="add del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22" creationId="{B0E8ABF4-C289-489E-BEFB-3077F9D9C773}"/>
          </ac:cxnSpMkLst>
        </pc:cxnChg>
        <pc:cxnChg chg="add del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24" creationId="{7989CFA0-35DD-4943-B365-488C66B9B192}"/>
          </ac:cxnSpMkLst>
        </pc:cxnChg>
        <pc:cxnChg chg="add del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26" creationId="{688AD040-1A2B-4FB4-A345-7B9F3E5ED9B0}"/>
          </ac:cxnSpMkLst>
        </pc:cxnChg>
        <pc:cxnChg chg="add del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28" creationId="{823B704A-724B-41D6-8F33-76939E727D2A}"/>
          </ac:cxnSpMkLst>
        </pc:cxnChg>
        <pc:cxnChg chg="add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33" creationId="{B817B4B8-5E01-4B44-BC25-876D56C12149}"/>
          </ac:cxnSpMkLst>
        </pc:cxnChg>
        <pc:cxnChg chg="add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41" creationId="{688AD040-1A2B-4FB4-A345-7B9F3E5ED9B0}"/>
          </ac:cxnSpMkLst>
        </pc:cxnChg>
        <pc:cxnChg chg="add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42" creationId="{D683D1A4-93E5-4A4D-B103-8223A220EB2B}"/>
          </ac:cxnSpMkLst>
        </pc:cxnChg>
        <pc:cxnChg chg="add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43" creationId="{823B704A-724B-41D6-8F33-76939E727D2A}"/>
          </ac:cxnSpMkLst>
        </pc:cxnChg>
        <pc:cxnChg chg="add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44" creationId="{B0E8ABF4-C289-489E-BEFB-3077F9D9C773}"/>
          </ac:cxnSpMkLst>
        </pc:cxnChg>
        <pc:cxnChg chg="add">
          <ac:chgData name="Karthikeyan Balasundaram" userId="beca56cc6db00e3c" providerId="LiveId" clId="{16BACB01-213C-4E6B-A0D9-FD97AD0B8C09}" dt="2023-04-04T14:52:50.333" v="661" actId="26606"/>
          <ac:cxnSpMkLst>
            <pc:docMk/>
            <pc:sldMk cId="1140389450" sldId="264"/>
            <ac:cxnSpMk id="45" creationId="{7989CFA0-35DD-4943-B365-488C66B9B192}"/>
          </ac:cxnSpMkLst>
        </pc:cxnChg>
      </pc:sldChg>
      <pc:sldChg chg="addSp delSp modSp new mod modTransition setBg delAnim modAnim">
        <pc:chgData name="Karthikeyan Balasundaram" userId="beca56cc6db00e3c" providerId="LiveId" clId="{16BACB01-213C-4E6B-A0D9-FD97AD0B8C09}" dt="2023-04-04T16:30:29.651" v="1258"/>
        <pc:sldMkLst>
          <pc:docMk/>
          <pc:sldMk cId="3391800941" sldId="265"/>
        </pc:sldMkLst>
        <pc:spChg chg="del">
          <ac:chgData name="Karthikeyan Balasundaram" userId="beca56cc6db00e3c" providerId="LiveId" clId="{16BACB01-213C-4E6B-A0D9-FD97AD0B8C09}" dt="2023-04-04T15:01:24.103" v="895" actId="21"/>
          <ac:spMkLst>
            <pc:docMk/>
            <pc:sldMk cId="3391800941" sldId="265"/>
            <ac:spMk id="2" creationId="{CDDD16CA-87CE-07A5-8CE1-1D72E043E9EA}"/>
          </ac:spMkLst>
        </pc:spChg>
        <pc:spChg chg="del mod">
          <ac:chgData name="Karthikeyan Balasundaram" userId="beca56cc6db00e3c" providerId="LiveId" clId="{16BACB01-213C-4E6B-A0D9-FD97AD0B8C09}" dt="2023-04-04T15:03:52.382" v="928"/>
          <ac:spMkLst>
            <pc:docMk/>
            <pc:sldMk cId="3391800941" sldId="265"/>
            <ac:spMk id="3" creationId="{34060697-0405-4C33-394E-D9000CE75E3F}"/>
          </ac:spMkLst>
        </pc:spChg>
        <pc:spChg chg="add del mod">
          <ac:chgData name="Karthikeyan Balasundaram" userId="beca56cc6db00e3c" providerId="LiveId" clId="{16BACB01-213C-4E6B-A0D9-FD97AD0B8C09}" dt="2023-04-04T15:48:38.784" v="982"/>
          <ac:spMkLst>
            <pc:docMk/>
            <pc:sldMk cId="3391800941" sldId="265"/>
            <ac:spMk id="6" creationId="{E207A12B-642D-BAC6-3322-8A778BC38A42}"/>
          </ac:spMkLst>
        </pc:spChg>
        <pc:spChg chg="add mod">
          <ac:chgData name="Karthikeyan Balasundaram" userId="beca56cc6db00e3c" providerId="LiveId" clId="{16BACB01-213C-4E6B-A0D9-FD97AD0B8C09}" dt="2023-04-04T15:57:17.564" v="1019" actId="208"/>
          <ac:spMkLst>
            <pc:docMk/>
            <pc:sldMk cId="3391800941" sldId="265"/>
            <ac:spMk id="8" creationId="{D4C378C3-AD7E-C429-AA9A-A1BB42D68C21}"/>
          </ac:spMkLst>
        </pc:spChg>
        <pc:spChg chg="add del mod">
          <ac:chgData name="Karthikeyan Balasundaram" userId="beca56cc6db00e3c" providerId="LiveId" clId="{16BACB01-213C-4E6B-A0D9-FD97AD0B8C09}" dt="2023-04-04T15:58:30.466" v="1028"/>
          <ac:spMkLst>
            <pc:docMk/>
            <pc:sldMk cId="3391800941" sldId="265"/>
            <ac:spMk id="9" creationId="{140048A6-A0EF-03C2-15DB-5CDDC5FAACAB}"/>
          </ac:spMkLst>
        </pc:spChg>
        <pc:spChg chg="add del mod">
          <ac:chgData name="Karthikeyan Balasundaram" userId="beca56cc6db00e3c" providerId="LiveId" clId="{16BACB01-213C-4E6B-A0D9-FD97AD0B8C09}" dt="2023-04-04T16:00:40.583" v="1043" actId="21"/>
          <ac:spMkLst>
            <pc:docMk/>
            <pc:sldMk cId="3391800941" sldId="265"/>
            <ac:spMk id="10" creationId="{A807CDCE-3FEC-5B84-642D-EEB5110E4FA5}"/>
          </ac:spMkLst>
        </pc:spChg>
        <pc:spChg chg="add del">
          <ac:chgData name="Karthikeyan Balasundaram" userId="beca56cc6db00e3c" providerId="LiveId" clId="{16BACB01-213C-4E6B-A0D9-FD97AD0B8C09}" dt="2023-04-04T15:48:51.977" v="986" actId="26606"/>
          <ac:spMkLst>
            <pc:docMk/>
            <pc:sldMk cId="3391800941" sldId="265"/>
            <ac:spMk id="11" creationId="{B6E019B9-EFA0-10C6-9967-0382CDE5EA5A}"/>
          </ac:spMkLst>
        </pc:spChg>
        <pc:spChg chg="add del">
          <ac:chgData name="Karthikeyan Balasundaram" userId="beca56cc6db00e3c" providerId="LiveId" clId="{16BACB01-213C-4E6B-A0D9-FD97AD0B8C09}" dt="2023-04-04T15:48:49.849" v="984" actId="26606"/>
          <ac:spMkLst>
            <pc:docMk/>
            <pc:sldMk cId="3391800941" sldId="265"/>
            <ac:spMk id="12" creationId="{AB8C311F-7253-4AED-9701-7FC0708C41C7}"/>
          </ac:spMkLst>
        </pc:spChg>
        <pc:spChg chg="add del">
          <ac:chgData name="Karthikeyan Balasundaram" userId="beca56cc6db00e3c" providerId="LiveId" clId="{16BACB01-213C-4E6B-A0D9-FD97AD0B8C09}" dt="2023-04-04T15:48:49.849" v="984" actId="26606"/>
          <ac:spMkLst>
            <pc:docMk/>
            <pc:sldMk cId="3391800941" sldId="265"/>
            <ac:spMk id="14" creationId="{E2384209-CB15-4CDF-9D31-C44FD9A3F20D}"/>
          </ac:spMkLst>
        </pc:spChg>
        <pc:spChg chg="add del">
          <ac:chgData name="Karthikeyan Balasundaram" userId="beca56cc6db00e3c" providerId="LiveId" clId="{16BACB01-213C-4E6B-A0D9-FD97AD0B8C09}" dt="2023-04-04T15:48:49.849" v="984" actId="26606"/>
          <ac:spMkLst>
            <pc:docMk/>
            <pc:sldMk cId="3391800941" sldId="265"/>
            <ac:spMk id="16" creationId="{2633B3B5-CC90-43F0-8714-D31D1F3F0209}"/>
          </ac:spMkLst>
        </pc:spChg>
        <pc:spChg chg="add mod">
          <ac:chgData name="Karthikeyan Balasundaram" userId="beca56cc6db00e3c" providerId="LiveId" clId="{16BACB01-213C-4E6B-A0D9-FD97AD0B8C09}" dt="2023-04-04T16:03:08.762" v="1066" actId="1076"/>
          <ac:spMkLst>
            <pc:docMk/>
            <pc:sldMk cId="3391800941" sldId="265"/>
            <ac:spMk id="17" creationId="{0B0A5014-4FE8-D059-456C-39998BB259B3}"/>
          </ac:spMkLst>
        </pc:spChg>
        <pc:spChg chg="add del">
          <ac:chgData name="Karthikeyan Balasundaram" userId="beca56cc6db00e3c" providerId="LiveId" clId="{16BACB01-213C-4E6B-A0D9-FD97AD0B8C09}" dt="2023-04-04T15:48:49.849" v="984" actId="26606"/>
          <ac:spMkLst>
            <pc:docMk/>
            <pc:sldMk cId="3391800941" sldId="265"/>
            <ac:spMk id="18" creationId="{A8D57A06-A426-446D-B02C-A2DC6B62E45E}"/>
          </ac:spMkLst>
        </pc:spChg>
        <pc:spChg chg="add mod">
          <ac:chgData name="Karthikeyan Balasundaram" userId="beca56cc6db00e3c" providerId="LiveId" clId="{16BACB01-213C-4E6B-A0D9-FD97AD0B8C09}" dt="2023-04-04T16:04:04.890" v="1101" actId="1076"/>
          <ac:spMkLst>
            <pc:docMk/>
            <pc:sldMk cId="3391800941" sldId="265"/>
            <ac:spMk id="19" creationId="{6974C475-D046-EABC-4F1F-8F51235C761F}"/>
          </ac:spMkLst>
        </pc:spChg>
        <pc:spChg chg="add del">
          <ac:chgData name="Karthikeyan Balasundaram" userId="beca56cc6db00e3c" providerId="LiveId" clId="{16BACB01-213C-4E6B-A0D9-FD97AD0B8C09}" dt="2023-04-04T15:48:51.977" v="986" actId="26606"/>
          <ac:spMkLst>
            <pc:docMk/>
            <pc:sldMk cId="3391800941" sldId="265"/>
            <ac:spMk id="20" creationId="{2B97F24A-32CE-4C1C-A50D-3016B394DCFB}"/>
          </ac:spMkLst>
        </pc:spChg>
        <pc:spChg chg="add del">
          <ac:chgData name="Karthikeyan Balasundaram" userId="beca56cc6db00e3c" providerId="LiveId" clId="{16BACB01-213C-4E6B-A0D9-FD97AD0B8C09}" dt="2023-04-04T15:48:51.977" v="986" actId="26606"/>
          <ac:spMkLst>
            <pc:docMk/>
            <pc:sldMk cId="3391800941" sldId="265"/>
            <ac:spMk id="21" creationId="{CD8B4F24-440B-49E9-B85D-733523DC064B}"/>
          </ac:spMkLst>
        </pc:spChg>
        <pc:spChg chg="add del">
          <ac:chgData name="Karthikeyan Balasundaram" userId="beca56cc6db00e3c" providerId="LiveId" clId="{16BACB01-213C-4E6B-A0D9-FD97AD0B8C09}" dt="2023-04-04T15:49:01.673" v="988" actId="26606"/>
          <ac:spMkLst>
            <pc:docMk/>
            <pc:sldMk cId="3391800941" sldId="265"/>
            <ac:spMk id="23" creationId="{32BC26D8-82FB-445E-AA49-62A77D7C1EE0}"/>
          </ac:spMkLst>
        </pc:spChg>
        <pc:spChg chg="add del">
          <ac:chgData name="Karthikeyan Balasundaram" userId="beca56cc6db00e3c" providerId="LiveId" clId="{16BACB01-213C-4E6B-A0D9-FD97AD0B8C09}" dt="2023-04-04T15:49:01.673" v="988" actId="26606"/>
          <ac:spMkLst>
            <pc:docMk/>
            <pc:sldMk cId="3391800941" sldId="265"/>
            <ac:spMk id="24" creationId="{CB44330D-EA18-4254-AA95-EB49948539B8}"/>
          </ac:spMkLst>
        </pc:spChg>
        <pc:spChg chg="add">
          <ac:chgData name="Karthikeyan Balasundaram" userId="beca56cc6db00e3c" providerId="LiveId" clId="{16BACB01-213C-4E6B-A0D9-FD97AD0B8C09}" dt="2023-04-04T15:49:01.683" v="989" actId="26606"/>
          <ac:spMkLst>
            <pc:docMk/>
            <pc:sldMk cId="3391800941" sldId="265"/>
            <ac:spMk id="26" creationId="{2B97F24A-32CE-4C1C-A50D-3016B394DCFB}"/>
          </ac:spMkLst>
        </pc:spChg>
        <pc:spChg chg="add">
          <ac:chgData name="Karthikeyan Balasundaram" userId="beca56cc6db00e3c" providerId="LiveId" clId="{16BACB01-213C-4E6B-A0D9-FD97AD0B8C09}" dt="2023-04-04T15:49:01.683" v="989" actId="26606"/>
          <ac:spMkLst>
            <pc:docMk/>
            <pc:sldMk cId="3391800941" sldId="265"/>
            <ac:spMk id="27" creationId="{CD8B4F24-440B-49E9-B85D-733523DC064B}"/>
          </ac:spMkLst>
        </pc:spChg>
        <pc:spChg chg="add mod">
          <ac:chgData name="Karthikeyan Balasundaram" userId="beca56cc6db00e3c" providerId="LiveId" clId="{16BACB01-213C-4E6B-A0D9-FD97AD0B8C09}" dt="2023-04-04T16:03:20.506" v="1069" actId="1076"/>
          <ac:spMkLst>
            <pc:docMk/>
            <pc:sldMk cId="3391800941" sldId="265"/>
            <ac:spMk id="28" creationId="{B6E019B9-EFA0-10C6-9967-0382CDE5EA5A}"/>
          </ac:spMkLst>
        </pc:spChg>
        <pc:picChg chg="add del mod">
          <ac:chgData name="Karthikeyan Balasundaram" userId="beca56cc6db00e3c" providerId="LiveId" clId="{16BACB01-213C-4E6B-A0D9-FD97AD0B8C09}" dt="2023-04-04T15:48:26.184" v="980" actId="478"/>
          <ac:picMkLst>
            <pc:docMk/>
            <pc:sldMk cId="3391800941" sldId="265"/>
            <ac:picMk id="4" creationId="{1462301B-9E12-59C7-4686-6BEF98E99FED}"/>
          </ac:picMkLst>
        </pc:picChg>
        <pc:picChg chg="add mod">
          <ac:chgData name="Karthikeyan Balasundaram" userId="beca56cc6db00e3c" providerId="LiveId" clId="{16BACB01-213C-4E6B-A0D9-FD97AD0B8C09}" dt="2023-04-04T16:07:38.715" v="1130" actId="1076"/>
          <ac:picMkLst>
            <pc:docMk/>
            <pc:sldMk cId="3391800941" sldId="265"/>
            <ac:picMk id="7" creationId="{BFE5505E-42A4-C81D-B807-12D2449D1334}"/>
          </ac:picMkLst>
        </pc:picChg>
        <pc:picChg chg="add mod">
          <ac:chgData name="Karthikeyan Balasundaram" userId="beca56cc6db00e3c" providerId="LiveId" clId="{16BACB01-213C-4E6B-A0D9-FD97AD0B8C09}" dt="2023-04-04T16:03:10.453" v="1067" actId="1076"/>
          <ac:picMkLst>
            <pc:docMk/>
            <pc:sldMk cId="3391800941" sldId="265"/>
            <ac:picMk id="15" creationId="{FECC954C-F022-9D9B-BB22-95EC50AC6150}"/>
          </ac:picMkLst>
        </pc:picChg>
        <pc:inkChg chg="add del mod">
          <ac:chgData name="Karthikeyan Balasundaram" userId="beca56cc6db00e3c" providerId="LiveId" clId="{16BACB01-213C-4E6B-A0D9-FD97AD0B8C09}" dt="2023-04-04T16:07:29.781" v="1128" actId="21"/>
          <ac:inkMkLst>
            <pc:docMk/>
            <pc:sldMk cId="3391800941" sldId="265"/>
            <ac:inkMk id="22" creationId="{AE97CD15-B453-DF52-0C08-584BC93BF036}"/>
          </ac:inkMkLst>
        </pc:inkChg>
        <pc:inkChg chg="add">
          <ac:chgData name="Karthikeyan Balasundaram" userId="beca56cc6db00e3c" providerId="LiveId" clId="{16BACB01-213C-4E6B-A0D9-FD97AD0B8C09}" dt="2023-04-04T16:05:50.287" v="1116" actId="9405"/>
          <ac:inkMkLst>
            <pc:docMk/>
            <pc:sldMk cId="3391800941" sldId="265"/>
            <ac:inkMk id="25" creationId="{E238EC6F-ABFA-F335-AD58-2275970D0D80}"/>
          </ac:inkMkLst>
        </pc:inkChg>
        <pc:inkChg chg="add del mod">
          <ac:chgData name="Karthikeyan Balasundaram" userId="beca56cc6db00e3c" providerId="LiveId" clId="{16BACB01-213C-4E6B-A0D9-FD97AD0B8C09}" dt="2023-04-04T16:07:32.574" v="1129" actId="21"/>
          <ac:inkMkLst>
            <pc:docMk/>
            <pc:sldMk cId="3391800941" sldId="265"/>
            <ac:inkMk id="29" creationId="{7FB6E0DC-0D2E-842D-6E13-BE704C5B3511}"/>
          </ac:inkMkLst>
        </pc:inkChg>
        <pc:inkChg chg="add del">
          <ac:chgData name="Karthikeyan Balasundaram" userId="beca56cc6db00e3c" providerId="LiveId" clId="{16BACB01-213C-4E6B-A0D9-FD97AD0B8C09}" dt="2023-04-04T16:06:29.542" v="1119" actId="9405"/>
          <ac:inkMkLst>
            <pc:docMk/>
            <pc:sldMk cId="3391800941" sldId="265"/>
            <ac:inkMk id="30" creationId="{FA87E4B9-1B5D-602F-39CA-203599D90D0B}"/>
          </ac:inkMkLst>
        </pc:inkChg>
        <pc:inkChg chg="add del mod">
          <ac:chgData name="Karthikeyan Balasundaram" userId="beca56cc6db00e3c" providerId="LiveId" clId="{16BACB01-213C-4E6B-A0D9-FD97AD0B8C09}" dt="2023-04-04T16:07:18.516" v="1126" actId="478"/>
          <ac:inkMkLst>
            <pc:docMk/>
            <pc:sldMk cId="3391800941" sldId="265"/>
            <ac:inkMk id="31" creationId="{44E751A6-2DE5-E769-845F-97B1B1159FA8}"/>
          </ac:inkMkLst>
        </pc:inkChg>
      </pc:sldChg>
      <pc:sldChg chg="addSp delSp modSp new mod modTransition modAnim">
        <pc:chgData name="Karthikeyan Balasundaram" userId="beca56cc6db00e3c" providerId="LiveId" clId="{16BACB01-213C-4E6B-A0D9-FD97AD0B8C09}" dt="2023-04-04T16:21:03.098" v="1238"/>
        <pc:sldMkLst>
          <pc:docMk/>
          <pc:sldMk cId="1246709933" sldId="266"/>
        </pc:sldMkLst>
        <pc:spChg chg="del">
          <ac:chgData name="Karthikeyan Balasundaram" userId="beca56cc6db00e3c" providerId="LiveId" clId="{16BACB01-213C-4E6B-A0D9-FD97AD0B8C09}" dt="2023-04-04T16:09:30.885" v="1138" actId="21"/>
          <ac:spMkLst>
            <pc:docMk/>
            <pc:sldMk cId="1246709933" sldId="266"/>
            <ac:spMk id="2" creationId="{7BD1EDFD-9C55-F23F-1975-6EACD60127ED}"/>
          </ac:spMkLst>
        </pc:spChg>
        <pc:spChg chg="mod">
          <ac:chgData name="Karthikeyan Balasundaram" userId="beca56cc6db00e3c" providerId="LiveId" clId="{16BACB01-213C-4E6B-A0D9-FD97AD0B8C09}" dt="2023-04-04T16:20:23.991" v="1229" actId="207"/>
          <ac:spMkLst>
            <pc:docMk/>
            <pc:sldMk cId="1246709933" sldId="266"/>
            <ac:spMk id="3" creationId="{5BEC2792-4CD2-C184-B8CB-54E70A209E14}"/>
          </ac:spMkLst>
        </pc:spChg>
        <pc:spChg chg="add mod">
          <ac:chgData name="Karthikeyan Balasundaram" userId="beca56cc6db00e3c" providerId="LiveId" clId="{16BACB01-213C-4E6B-A0D9-FD97AD0B8C09}" dt="2023-04-04T16:15:48.556" v="1190" actId="1076"/>
          <ac:spMkLst>
            <pc:docMk/>
            <pc:sldMk cId="1246709933" sldId="266"/>
            <ac:spMk id="4" creationId="{7D26F0F7-BD0E-6DD1-0F84-1A95CDBB2A62}"/>
          </ac:spMkLst>
        </pc:spChg>
        <pc:spChg chg="add del">
          <ac:chgData name="Karthikeyan Balasundaram" userId="beca56cc6db00e3c" providerId="LiveId" clId="{16BACB01-213C-4E6B-A0D9-FD97AD0B8C09}" dt="2023-04-04T16:16:02.764" v="1192" actId="478"/>
          <ac:spMkLst>
            <pc:docMk/>
            <pc:sldMk cId="1246709933" sldId="266"/>
            <ac:spMk id="5" creationId="{8868508B-A1C4-9877-4D08-3A11C7E07ABF}"/>
          </ac:spMkLst>
        </pc:spChg>
        <pc:spChg chg="add del mod">
          <ac:chgData name="Karthikeyan Balasundaram" userId="beca56cc6db00e3c" providerId="LiveId" clId="{16BACB01-213C-4E6B-A0D9-FD97AD0B8C09}" dt="2023-04-04T16:16:26.262" v="1195"/>
          <ac:spMkLst>
            <pc:docMk/>
            <pc:sldMk cId="1246709933" sldId="266"/>
            <ac:spMk id="6" creationId="{8721CF5B-85CC-F300-8250-3B82266EA0E4}"/>
          </ac:spMkLst>
        </pc:spChg>
        <pc:spChg chg="add mod">
          <ac:chgData name="Karthikeyan Balasundaram" userId="beca56cc6db00e3c" providerId="LiveId" clId="{16BACB01-213C-4E6B-A0D9-FD97AD0B8C09}" dt="2023-04-04T16:17:00.946" v="1198" actId="208"/>
          <ac:spMkLst>
            <pc:docMk/>
            <pc:sldMk cId="1246709933" sldId="266"/>
            <ac:spMk id="7" creationId="{2473795C-F040-B2CB-6A6E-FF8843DD0342}"/>
          </ac:spMkLst>
        </pc:spChg>
        <pc:spChg chg="add del mod">
          <ac:chgData name="Karthikeyan Balasundaram" userId="beca56cc6db00e3c" providerId="LiveId" clId="{16BACB01-213C-4E6B-A0D9-FD97AD0B8C09}" dt="2023-04-04T16:21:03.098" v="1238"/>
          <ac:spMkLst>
            <pc:docMk/>
            <pc:sldMk cId="1246709933" sldId="266"/>
            <ac:spMk id="8" creationId="{2B765B19-A9B5-D8FF-ACD0-3E904B5252AC}"/>
          </ac:spMkLst>
        </pc:spChg>
      </pc:sldChg>
      <pc:sldChg chg="addSp delSp modSp new del mod">
        <pc:chgData name="Karthikeyan Balasundaram" userId="beca56cc6db00e3c" providerId="LiveId" clId="{16BACB01-213C-4E6B-A0D9-FD97AD0B8C09}" dt="2023-04-06T00:34:26.379" v="1398" actId="47"/>
        <pc:sldMkLst>
          <pc:docMk/>
          <pc:sldMk cId="2670244817" sldId="267"/>
        </pc:sldMkLst>
        <pc:spChg chg="del mod">
          <ac:chgData name="Karthikeyan Balasundaram" userId="beca56cc6db00e3c" providerId="LiveId" clId="{16BACB01-213C-4E6B-A0D9-FD97AD0B8C09}" dt="2023-04-06T00:32:41.747" v="1382" actId="21"/>
          <ac:spMkLst>
            <pc:docMk/>
            <pc:sldMk cId="2670244817" sldId="267"/>
            <ac:spMk id="2" creationId="{10DB62EF-C0AA-FF52-D4CD-7840946D8A9F}"/>
          </ac:spMkLst>
        </pc:spChg>
        <pc:spChg chg="mod">
          <ac:chgData name="Karthikeyan Balasundaram" userId="beca56cc6db00e3c" providerId="LiveId" clId="{16BACB01-213C-4E6B-A0D9-FD97AD0B8C09}" dt="2023-04-06T00:33:38.590" v="1393" actId="12"/>
          <ac:spMkLst>
            <pc:docMk/>
            <pc:sldMk cId="2670244817" sldId="267"/>
            <ac:spMk id="3" creationId="{9B97809B-D7E6-6297-A521-6D150F93AAD6}"/>
          </ac:spMkLst>
        </pc:spChg>
        <pc:spChg chg="add del mod">
          <ac:chgData name="Karthikeyan Balasundaram" userId="beca56cc6db00e3c" providerId="LiveId" clId="{16BACB01-213C-4E6B-A0D9-FD97AD0B8C09}" dt="2023-04-06T00:34:12.691" v="1397" actId="21"/>
          <ac:spMkLst>
            <pc:docMk/>
            <pc:sldMk cId="2670244817" sldId="267"/>
            <ac:spMk id="4" creationId="{5EF25834-7E83-0B12-D2C8-1C9B295E3373}"/>
          </ac:spMkLst>
        </pc:spChg>
        <pc:spChg chg="add mod">
          <ac:chgData name="Karthikeyan Balasundaram" userId="beca56cc6db00e3c" providerId="LiveId" clId="{16BACB01-213C-4E6B-A0D9-FD97AD0B8C09}" dt="2023-04-06T00:34:12.691" v="1397" actId="21"/>
          <ac:spMkLst>
            <pc:docMk/>
            <pc:sldMk cId="2670244817" sldId="267"/>
            <ac:spMk id="6" creationId="{0002CAF2-0EEA-299F-3F8C-C60B3446200C}"/>
          </ac:spMkLst>
        </pc:spChg>
      </pc:sldChg>
      <pc:sldChg chg="new del">
        <pc:chgData name="Karthikeyan Balasundaram" userId="beca56cc6db00e3c" providerId="LiveId" clId="{16BACB01-213C-4E6B-A0D9-FD97AD0B8C09}" dt="2023-04-04T16:28:19.056" v="1254" actId="47"/>
        <pc:sldMkLst>
          <pc:docMk/>
          <pc:sldMk cId="3160512781" sldId="267"/>
        </pc:sldMkLst>
      </pc:sldChg>
      <pc:sldChg chg="addSp delSp modSp new mod modTransition modAnim">
        <pc:chgData name="Karthikeyan Balasundaram" userId="beca56cc6db00e3c" providerId="LiveId" clId="{16BACB01-213C-4E6B-A0D9-FD97AD0B8C09}" dt="2023-04-06T00:57:05.773" v="1676"/>
        <pc:sldMkLst>
          <pc:docMk/>
          <pc:sldMk cId="387434145" sldId="268"/>
        </pc:sldMkLst>
        <pc:spChg chg="del mod">
          <ac:chgData name="Karthikeyan Balasundaram" userId="beca56cc6db00e3c" providerId="LiveId" clId="{16BACB01-213C-4E6B-A0D9-FD97AD0B8C09}" dt="2023-04-06T00:28:32.025" v="1369" actId="21"/>
          <ac:spMkLst>
            <pc:docMk/>
            <pc:sldMk cId="387434145" sldId="268"/>
            <ac:spMk id="2" creationId="{1168504E-FE20-371C-82B8-154529335487}"/>
          </ac:spMkLst>
        </pc:spChg>
        <pc:spChg chg="mod">
          <ac:chgData name="Karthikeyan Balasundaram" userId="beca56cc6db00e3c" providerId="LiveId" clId="{16BACB01-213C-4E6B-A0D9-FD97AD0B8C09}" dt="2023-04-06T00:54:47.583" v="1659" actId="1076"/>
          <ac:spMkLst>
            <pc:docMk/>
            <pc:sldMk cId="387434145" sldId="268"/>
            <ac:spMk id="3" creationId="{FCA0CE72-1CB2-A322-6EEB-EEE3F6CF6182}"/>
          </ac:spMkLst>
        </pc:spChg>
        <pc:spChg chg="add mod">
          <ac:chgData name="Karthikeyan Balasundaram" userId="beca56cc6db00e3c" providerId="LiveId" clId="{16BACB01-213C-4E6B-A0D9-FD97AD0B8C09}" dt="2023-04-06T00:45:21.512" v="1586" actId="20577"/>
          <ac:spMkLst>
            <pc:docMk/>
            <pc:sldMk cId="387434145" sldId="268"/>
            <ac:spMk id="4" creationId="{88853C26-4366-0242-885B-65C42518B991}"/>
          </ac:spMkLst>
        </pc:spChg>
        <pc:spChg chg="add mod">
          <ac:chgData name="Karthikeyan Balasundaram" userId="beca56cc6db00e3c" providerId="LiveId" clId="{16BACB01-213C-4E6B-A0D9-FD97AD0B8C09}" dt="2023-04-06T00:45:53.900" v="1590" actId="14100"/>
          <ac:spMkLst>
            <pc:docMk/>
            <pc:sldMk cId="387434145" sldId="268"/>
            <ac:spMk id="5" creationId="{EDDCDE05-AB6F-0B2D-1347-06ADCD8D4703}"/>
          </ac:spMkLst>
        </pc:spChg>
      </pc:sldChg>
      <pc:sldChg chg="addSp delSp modSp new mod modTransition modAnim">
        <pc:chgData name="Karthikeyan Balasundaram" userId="beca56cc6db00e3c" providerId="LiveId" clId="{16BACB01-213C-4E6B-A0D9-FD97AD0B8C09}" dt="2023-04-06T00:59:07.557" v="1695"/>
        <pc:sldMkLst>
          <pc:docMk/>
          <pc:sldMk cId="2139924392" sldId="269"/>
        </pc:sldMkLst>
        <pc:spChg chg="del mod">
          <ac:chgData name="Karthikeyan Balasundaram" userId="beca56cc6db00e3c" providerId="LiveId" clId="{16BACB01-213C-4E6B-A0D9-FD97AD0B8C09}" dt="2023-04-06T00:50:36.630" v="1625" actId="21"/>
          <ac:spMkLst>
            <pc:docMk/>
            <pc:sldMk cId="2139924392" sldId="269"/>
            <ac:spMk id="2" creationId="{C4569E7B-94F1-B0A3-50E5-221CE1DFFFF8}"/>
          </ac:spMkLst>
        </pc:spChg>
        <pc:spChg chg="mod">
          <ac:chgData name="Karthikeyan Balasundaram" userId="beca56cc6db00e3c" providerId="LiveId" clId="{16BACB01-213C-4E6B-A0D9-FD97AD0B8C09}" dt="2023-04-06T00:54:28.758" v="1658" actId="207"/>
          <ac:spMkLst>
            <pc:docMk/>
            <pc:sldMk cId="2139924392" sldId="269"/>
            <ac:spMk id="3" creationId="{0F660D6A-149A-C46B-7566-E08FFC3A6117}"/>
          </ac:spMkLst>
        </pc:spChg>
        <pc:spChg chg="add mod">
          <ac:chgData name="Karthikeyan Balasundaram" userId="beca56cc6db00e3c" providerId="LiveId" clId="{16BACB01-213C-4E6B-A0D9-FD97AD0B8C09}" dt="2023-04-06T00:57:56.398" v="1680" actId="208"/>
          <ac:spMkLst>
            <pc:docMk/>
            <pc:sldMk cId="2139924392" sldId="269"/>
            <ac:spMk id="4" creationId="{0C0D6E16-3FBF-B31A-F518-393202A5FE58}"/>
          </ac:spMkLst>
        </pc:spChg>
      </pc:sldChg>
    </pc:docChg>
  </pc:docChgLst>
  <pc:docChgLst>
    <pc:chgData name="Karthikeyan Balasundaram" userId="beca56cc6db00e3c" providerId="LiveId" clId="{BE59B33C-E447-443B-B3D0-C29A7FDFA7A1}"/>
    <pc:docChg chg="modSld">
      <pc:chgData name="Karthikeyan Balasundaram" userId="beca56cc6db00e3c" providerId="LiveId" clId="{BE59B33C-E447-443B-B3D0-C29A7FDFA7A1}" dt="2023-05-10T18:02:55.113" v="987" actId="20577"/>
      <pc:docMkLst>
        <pc:docMk/>
      </pc:docMkLst>
      <pc:sldChg chg="modSp mod modAnim">
        <pc:chgData name="Karthikeyan Balasundaram" userId="beca56cc6db00e3c" providerId="LiveId" clId="{BE59B33C-E447-443B-B3D0-C29A7FDFA7A1}" dt="2023-05-10T18:02:55.113" v="987" actId="20577"/>
        <pc:sldMkLst>
          <pc:docMk/>
          <pc:sldMk cId="3122109647" sldId="257"/>
        </pc:sldMkLst>
        <pc:spChg chg="mod">
          <ac:chgData name="Karthikeyan Balasundaram" userId="beca56cc6db00e3c" providerId="LiveId" clId="{BE59B33C-E447-443B-B3D0-C29A7FDFA7A1}" dt="2023-05-10T17:38:39.216" v="241" actId="1076"/>
          <ac:spMkLst>
            <pc:docMk/>
            <pc:sldMk cId="3122109647" sldId="257"/>
            <ac:spMk id="25" creationId="{58A4C09D-FC3E-76FE-EC5C-648C7A1F2015}"/>
          </ac:spMkLst>
        </pc:spChg>
        <pc:spChg chg="mod">
          <ac:chgData name="Karthikeyan Balasundaram" userId="beca56cc6db00e3c" providerId="LiveId" clId="{BE59B33C-E447-443B-B3D0-C29A7FDFA7A1}" dt="2023-05-10T18:02:55.113" v="987" actId="20577"/>
          <ac:spMkLst>
            <pc:docMk/>
            <pc:sldMk cId="3122109647" sldId="257"/>
            <ac:spMk id="26" creationId="{969DD1F0-FD1B-7BCB-6E50-870DB2003596}"/>
          </ac:spMkLst>
        </pc:spChg>
        <pc:picChg chg="mod">
          <ac:chgData name="Karthikeyan Balasundaram" userId="beca56cc6db00e3c" providerId="LiveId" clId="{BE59B33C-E447-443B-B3D0-C29A7FDFA7A1}" dt="2023-05-10T17:35:35.637" v="172" actId="1076"/>
          <ac:picMkLst>
            <pc:docMk/>
            <pc:sldMk cId="3122109647" sldId="257"/>
            <ac:picMk id="13" creationId="{DD8B5C65-41CF-80A7-B768-529A3B1FD7D4}"/>
          </ac:picMkLst>
        </pc:picChg>
        <pc:picChg chg="mod modCrop">
          <ac:chgData name="Karthikeyan Balasundaram" userId="beca56cc6db00e3c" providerId="LiveId" clId="{BE59B33C-E447-443B-B3D0-C29A7FDFA7A1}" dt="2023-05-10T17:38:33.815" v="240" actId="1076"/>
          <ac:picMkLst>
            <pc:docMk/>
            <pc:sldMk cId="3122109647" sldId="257"/>
            <ac:picMk id="17" creationId="{EEF6AC61-7272-C97C-BAF8-CD2F94350D1A}"/>
          </ac:picMkLst>
        </pc:picChg>
        <pc:picChg chg="mod">
          <ac:chgData name="Karthikeyan Balasundaram" userId="beca56cc6db00e3c" providerId="LiveId" clId="{BE59B33C-E447-443B-B3D0-C29A7FDFA7A1}" dt="2023-05-10T17:38:30.202" v="239" actId="1076"/>
          <ac:picMkLst>
            <pc:docMk/>
            <pc:sldMk cId="3122109647" sldId="257"/>
            <ac:picMk id="22" creationId="{6043FB79-E5EE-B097-8EBE-B0F966F93E3B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8B7F75-19A7-4419-8756-9597CF07BE2A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E463D2FA-B1F4-438D-B6D1-054EEA01DD51}">
      <dgm:prSet phldrT="[Text]"/>
      <dgm:spPr/>
      <dgm:t>
        <a:bodyPr/>
        <a:lstStyle/>
        <a:p>
          <a:r>
            <a:rPr lang="en-IN" dirty="0">
              <a:latin typeface="Arial Rounded MT Bold" panose="020F0704030504030204" pitchFamily="34" charset="0"/>
            </a:rPr>
            <a:t>Method of operation</a:t>
          </a:r>
        </a:p>
      </dgm:t>
    </dgm:pt>
    <dgm:pt modelId="{CAD38974-CDE3-4399-B90F-EE6AB7CC926E}" type="parTrans" cxnId="{59F48538-086F-4A35-BC06-DBA257C22DAB}">
      <dgm:prSet/>
      <dgm:spPr/>
      <dgm:t>
        <a:bodyPr/>
        <a:lstStyle/>
        <a:p>
          <a:endParaRPr lang="en-IN"/>
        </a:p>
      </dgm:t>
    </dgm:pt>
    <dgm:pt modelId="{600A5B2A-9F89-49BB-BC3E-B4A4DD29CA42}" type="sibTrans" cxnId="{59F48538-086F-4A35-BC06-DBA257C22DAB}">
      <dgm:prSet/>
      <dgm:spPr/>
      <dgm:t>
        <a:bodyPr/>
        <a:lstStyle/>
        <a:p>
          <a:endParaRPr lang="en-IN"/>
        </a:p>
      </dgm:t>
    </dgm:pt>
    <dgm:pt modelId="{F4D7C74C-9DDA-4FB5-8AFA-3ABC84DFAF41}">
      <dgm:prSet phldrT="[Text]"/>
      <dgm:spPr/>
      <dgm:t>
        <a:bodyPr/>
        <a:lstStyle/>
        <a:p>
          <a:r>
            <a:rPr lang="en-IN" dirty="0">
              <a:latin typeface="Agency FB" panose="020B0503020202020204" pitchFamily="34" charset="0"/>
            </a:rPr>
            <a:t>Extracting the plate region</a:t>
          </a:r>
        </a:p>
      </dgm:t>
    </dgm:pt>
    <dgm:pt modelId="{4DF85E5F-E2D4-4B7E-94EA-147E2D61226E}" type="parTrans" cxnId="{D00F7F5E-862C-499D-BA16-B0D8BA4EF53E}">
      <dgm:prSet/>
      <dgm:spPr/>
      <dgm:t>
        <a:bodyPr/>
        <a:lstStyle/>
        <a:p>
          <a:endParaRPr lang="en-IN"/>
        </a:p>
      </dgm:t>
    </dgm:pt>
    <dgm:pt modelId="{34E19103-0A2B-4F4A-B4EE-D5803F6F22F7}" type="sibTrans" cxnId="{D00F7F5E-862C-499D-BA16-B0D8BA4EF53E}">
      <dgm:prSet/>
      <dgm:spPr/>
      <dgm:t>
        <a:bodyPr/>
        <a:lstStyle/>
        <a:p>
          <a:endParaRPr lang="en-IN"/>
        </a:p>
      </dgm:t>
    </dgm:pt>
    <dgm:pt modelId="{AC1355C6-D027-421A-8BEF-34B7A78E91E4}">
      <dgm:prSet phldrT="[Text]"/>
      <dgm:spPr/>
      <dgm:t>
        <a:bodyPr/>
        <a:lstStyle/>
        <a:p>
          <a:r>
            <a:rPr lang="en-IN" dirty="0">
              <a:latin typeface="Agency FB" panose="020B0503020202020204" pitchFamily="34" charset="0"/>
            </a:rPr>
            <a:t>Segmentation of </a:t>
          </a:r>
          <a:r>
            <a:rPr lang="en-IN" dirty="0" err="1">
              <a:latin typeface="Agency FB" panose="020B0503020202020204" pitchFamily="34" charset="0"/>
            </a:rPr>
            <a:t>charactres</a:t>
          </a:r>
          <a:r>
            <a:rPr lang="en-IN" dirty="0">
              <a:latin typeface="Agency FB" panose="020B0503020202020204" pitchFamily="34" charset="0"/>
            </a:rPr>
            <a:t> </a:t>
          </a:r>
        </a:p>
      </dgm:t>
    </dgm:pt>
    <dgm:pt modelId="{124C6BEC-3FC1-4733-AA15-0C936E952A29}" type="parTrans" cxnId="{30E91B29-898D-4875-8F1C-8B4D3D182557}">
      <dgm:prSet/>
      <dgm:spPr/>
      <dgm:t>
        <a:bodyPr/>
        <a:lstStyle/>
        <a:p>
          <a:endParaRPr lang="en-IN"/>
        </a:p>
      </dgm:t>
    </dgm:pt>
    <dgm:pt modelId="{1816101F-6726-465E-89BF-2EA2FB130C94}" type="sibTrans" cxnId="{30E91B29-898D-4875-8F1C-8B4D3D182557}">
      <dgm:prSet/>
      <dgm:spPr/>
      <dgm:t>
        <a:bodyPr/>
        <a:lstStyle/>
        <a:p>
          <a:endParaRPr lang="en-IN"/>
        </a:p>
      </dgm:t>
    </dgm:pt>
    <dgm:pt modelId="{6163654E-CA68-4042-9357-434F193150BB}">
      <dgm:prSet phldrT="[Text]"/>
      <dgm:spPr/>
      <dgm:t>
        <a:bodyPr/>
        <a:lstStyle/>
        <a:p>
          <a:r>
            <a:rPr lang="en-IN" dirty="0">
              <a:latin typeface="Agency FB" panose="020B0503020202020204" pitchFamily="34" charset="0"/>
            </a:rPr>
            <a:t>Pre-processing the Image </a:t>
          </a:r>
        </a:p>
      </dgm:t>
    </dgm:pt>
    <dgm:pt modelId="{EE4068A5-372F-49FB-AE16-60A770542FED}" type="sibTrans" cxnId="{01E803C3-8ECB-4E2C-80F3-5919519D9411}">
      <dgm:prSet/>
      <dgm:spPr/>
      <dgm:t>
        <a:bodyPr/>
        <a:lstStyle/>
        <a:p>
          <a:endParaRPr lang="en-IN"/>
        </a:p>
      </dgm:t>
    </dgm:pt>
    <dgm:pt modelId="{EB519A6B-7247-4B0D-8809-86ABE8422E37}" type="parTrans" cxnId="{01E803C3-8ECB-4E2C-80F3-5919519D9411}">
      <dgm:prSet/>
      <dgm:spPr/>
      <dgm:t>
        <a:bodyPr/>
        <a:lstStyle/>
        <a:p>
          <a:endParaRPr lang="en-IN"/>
        </a:p>
      </dgm:t>
    </dgm:pt>
    <dgm:pt modelId="{853BE97D-FB61-484D-A24B-4D5D65A65670}">
      <dgm:prSet phldrT="[Text]"/>
      <dgm:spPr/>
      <dgm:t>
        <a:bodyPr/>
        <a:lstStyle/>
        <a:p>
          <a:r>
            <a:rPr lang="en-IN" dirty="0">
              <a:latin typeface="Agency FB" panose="020B0503020202020204" pitchFamily="34" charset="0"/>
            </a:rPr>
            <a:t>Display the output</a:t>
          </a:r>
        </a:p>
      </dgm:t>
    </dgm:pt>
    <dgm:pt modelId="{684FCCC8-6780-4467-B69E-E82361B46889}" type="parTrans" cxnId="{AF71A840-89C1-4005-9D6D-611071CA4DE3}">
      <dgm:prSet/>
      <dgm:spPr/>
      <dgm:t>
        <a:bodyPr/>
        <a:lstStyle/>
        <a:p>
          <a:endParaRPr lang="en-IN"/>
        </a:p>
      </dgm:t>
    </dgm:pt>
    <dgm:pt modelId="{B0031593-8A58-4488-8CB7-90C5FEB0023D}" type="sibTrans" cxnId="{AF71A840-89C1-4005-9D6D-611071CA4DE3}">
      <dgm:prSet/>
      <dgm:spPr/>
      <dgm:t>
        <a:bodyPr/>
        <a:lstStyle/>
        <a:p>
          <a:endParaRPr lang="en-IN"/>
        </a:p>
      </dgm:t>
    </dgm:pt>
    <dgm:pt modelId="{025EB57E-B1C8-4028-B1B9-7F6C080E6CD7}" type="pres">
      <dgm:prSet presAssocID="{A68B7F75-19A7-4419-8756-9597CF07BE2A}" presName="linear" presStyleCnt="0">
        <dgm:presLayoutVars>
          <dgm:dir/>
          <dgm:animLvl val="lvl"/>
          <dgm:resizeHandles val="exact"/>
        </dgm:presLayoutVars>
      </dgm:prSet>
      <dgm:spPr/>
    </dgm:pt>
    <dgm:pt modelId="{6BE631B9-B133-401A-B4FC-6C66D54EB435}" type="pres">
      <dgm:prSet presAssocID="{E463D2FA-B1F4-438D-B6D1-054EEA01DD51}" presName="parentLin" presStyleCnt="0"/>
      <dgm:spPr/>
    </dgm:pt>
    <dgm:pt modelId="{BA1785C8-BC71-45C4-B292-3B4F8F9A3A8E}" type="pres">
      <dgm:prSet presAssocID="{E463D2FA-B1F4-438D-B6D1-054EEA01DD51}" presName="parentLeftMargin" presStyleLbl="node1" presStyleIdx="0" presStyleCnt="1"/>
      <dgm:spPr/>
    </dgm:pt>
    <dgm:pt modelId="{74FBB2A4-C91D-4F4B-864F-2EABCCD558FC}" type="pres">
      <dgm:prSet presAssocID="{E463D2FA-B1F4-438D-B6D1-054EEA01DD51}" presName="parentText" presStyleLbl="node1" presStyleIdx="0" presStyleCnt="1" custLinFactNeighborX="-49591" custLinFactNeighborY="15317">
        <dgm:presLayoutVars>
          <dgm:chMax val="0"/>
          <dgm:bulletEnabled val="1"/>
        </dgm:presLayoutVars>
      </dgm:prSet>
      <dgm:spPr/>
    </dgm:pt>
    <dgm:pt modelId="{28B76D34-7FED-4C1D-A764-7DA3F6475EC2}" type="pres">
      <dgm:prSet presAssocID="{E463D2FA-B1F4-438D-B6D1-054EEA01DD51}" presName="negativeSpace" presStyleCnt="0"/>
      <dgm:spPr/>
    </dgm:pt>
    <dgm:pt modelId="{9B1C40D5-6A2B-4061-A3A8-AC386BE88657}" type="pres">
      <dgm:prSet presAssocID="{E463D2FA-B1F4-438D-B6D1-054EEA01DD51}" presName="childText" presStyleLbl="conFgAcc1" presStyleIdx="0" presStyleCnt="1" custLinFactNeighborY="-7357">
        <dgm:presLayoutVars>
          <dgm:bulletEnabled val="1"/>
        </dgm:presLayoutVars>
      </dgm:prSet>
      <dgm:spPr/>
    </dgm:pt>
  </dgm:ptLst>
  <dgm:cxnLst>
    <dgm:cxn modelId="{0EC82026-BA32-4F90-9783-7997A966368B}" type="presOf" srcId="{F4D7C74C-9DDA-4FB5-8AFA-3ABC84DFAF41}" destId="{9B1C40D5-6A2B-4061-A3A8-AC386BE88657}" srcOrd="0" destOrd="1" presId="urn:microsoft.com/office/officeart/2005/8/layout/list1"/>
    <dgm:cxn modelId="{30E91B29-898D-4875-8F1C-8B4D3D182557}" srcId="{E463D2FA-B1F4-438D-B6D1-054EEA01DD51}" destId="{AC1355C6-D027-421A-8BEF-34B7A78E91E4}" srcOrd="2" destOrd="0" parTransId="{124C6BEC-3FC1-4733-AA15-0C936E952A29}" sibTransId="{1816101F-6726-465E-89BF-2EA2FB130C94}"/>
    <dgm:cxn modelId="{94255437-A148-4DA6-85B6-CA039C482228}" type="presOf" srcId="{AC1355C6-D027-421A-8BEF-34B7A78E91E4}" destId="{9B1C40D5-6A2B-4061-A3A8-AC386BE88657}" srcOrd="0" destOrd="2" presId="urn:microsoft.com/office/officeart/2005/8/layout/list1"/>
    <dgm:cxn modelId="{59F48538-086F-4A35-BC06-DBA257C22DAB}" srcId="{A68B7F75-19A7-4419-8756-9597CF07BE2A}" destId="{E463D2FA-B1F4-438D-B6D1-054EEA01DD51}" srcOrd="0" destOrd="0" parTransId="{CAD38974-CDE3-4399-B90F-EE6AB7CC926E}" sibTransId="{600A5B2A-9F89-49BB-BC3E-B4A4DD29CA42}"/>
    <dgm:cxn modelId="{AF71A840-89C1-4005-9D6D-611071CA4DE3}" srcId="{E463D2FA-B1F4-438D-B6D1-054EEA01DD51}" destId="{853BE97D-FB61-484D-A24B-4D5D65A65670}" srcOrd="3" destOrd="0" parTransId="{684FCCC8-6780-4467-B69E-E82361B46889}" sibTransId="{B0031593-8A58-4488-8CB7-90C5FEB0023D}"/>
    <dgm:cxn modelId="{D00F7F5E-862C-499D-BA16-B0D8BA4EF53E}" srcId="{E463D2FA-B1F4-438D-B6D1-054EEA01DD51}" destId="{F4D7C74C-9DDA-4FB5-8AFA-3ABC84DFAF41}" srcOrd="1" destOrd="0" parTransId="{4DF85E5F-E2D4-4B7E-94EA-147E2D61226E}" sibTransId="{34E19103-0A2B-4F4A-B4EE-D5803F6F22F7}"/>
    <dgm:cxn modelId="{8AC1D74C-7742-47A8-8DEF-C210582D4E30}" type="presOf" srcId="{A68B7F75-19A7-4419-8756-9597CF07BE2A}" destId="{025EB57E-B1C8-4028-B1B9-7F6C080E6CD7}" srcOrd="0" destOrd="0" presId="urn:microsoft.com/office/officeart/2005/8/layout/list1"/>
    <dgm:cxn modelId="{01E803C3-8ECB-4E2C-80F3-5919519D9411}" srcId="{E463D2FA-B1F4-438D-B6D1-054EEA01DD51}" destId="{6163654E-CA68-4042-9357-434F193150BB}" srcOrd="0" destOrd="0" parTransId="{EB519A6B-7247-4B0D-8809-86ABE8422E37}" sibTransId="{EE4068A5-372F-49FB-AE16-60A770542FED}"/>
    <dgm:cxn modelId="{7FA81FD0-12B3-4E46-B584-E1216947C31F}" type="presOf" srcId="{6163654E-CA68-4042-9357-434F193150BB}" destId="{9B1C40D5-6A2B-4061-A3A8-AC386BE88657}" srcOrd="0" destOrd="0" presId="urn:microsoft.com/office/officeart/2005/8/layout/list1"/>
    <dgm:cxn modelId="{20DBF1D6-FD5D-48E2-8728-B2DF1E6B123C}" type="presOf" srcId="{E463D2FA-B1F4-438D-B6D1-054EEA01DD51}" destId="{74FBB2A4-C91D-4F4B-864F-2EABCCD558FC}" srcOrd="1" destOrd="0" presId="urn:microsoft.com/office/officeart/2005/8/layout/list1"/>
    <dgm:cxn modelId="{6A1919E8-3B5D-4BB5-834C-85F04086E7B5}" type="presOf" srcId="{E463D2FA-B1F4-438D-B6D1-054EEA01DD51}" destId="{BA1785C8-BC71-45C4-B292-3B4F8F9A3A8E}" srcOrd="0" destOrd="0" presId="urn:microsoft.com/office/officeart/2005/8/layout/list1"/>
    <dgm:cxn modelId="{6CAB88EF-9FBC-40FC-BC45-FFB44A9BCCC5}" type="presOf" srcId="{853BE97D-FB61-484D-A24B-4D5D65A65670}" destId="{9B1C40D5-6A2B-4061-A3A8-AC386BE88657}" srcOrd="0" destOrd="3" presId="urn:microsoft.com/office/officeart/2005/8/layout/list1"/>
    <dgm:cxn modelId="{E02CA474-F866-4CA6-B000-E9B052E29DA3}" type="presParOf" srcId="{025EB57E-B1C8-4028-B1B9-7F6C080E6CD7}" destId="{6BE631B9-B133-401A-B4FC-6C66D54EB435}" srcOrd="0" destOrd="0" presId="urn:microsoft.com/office/officeart/2005/8/layout/list1"/>
    <dgm:cxn modelId="{760D1F6E-22A0-4C11-8201-B18653F2B907}" type="presParOf" srcId="{6BE631B9-B133-401A-B4FC-6C66D54EB435}" destId="{BA1785C8-BC71-45C4-B292-3B4F8F9A3A8E}" srcOrd="0" destOrd="0" presId="urn:microsoft.com/office/officeart/2005/8/layout/list1"/>
    <dgm:cxn modelId="{86F5C331-4C5D-4852-876C-2EF8D808BDC5}" type="presParOf" srcId="{6BE631B9-B133-401A-B4FC-6C66D54EB435}" destId="{74FBB2A4-C91D-4F4B-864F-2EABCCD558FC}" srcOrd="1" destOrd="0" presId="urn:microsoft.com/office/officeart/2005/8/layout/list1"/>
    <dgm:cxn modelId="{9BF3FC24-ACB0-44A7-B6E8-A04536D4F3B5}" type="presParOf" srcId="{025EB57E-B1C8-4028-B1B9-7F6C080E6CD7}" destId="{28B76D34-7FED-4C1D-A764-7DA3F6475EC2}" srcOrd="1" destOrd="0" presId="urn:microsoft.com/office/officeart/2005/8/layout/list1"/>
    <dgm:cxn modelId="{43043232-B4EA-433B-9B6A-55C77F9B9172}" type="presParOf" srcId="{025EB57E-B1C8-4028-B1B9-7F6C080E6CD7}" destId="{9B1C40D5-6A2B-4061-A3A8-AC386BE88657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1C40D5-6A2B-4061-A3A8-AC386BE88657}">
      <dsp:nvSpPr>
        <dsp:cNvPr id="0" name=""/>
        <dsp:cNvSpPr/>
      </dsp:nvSpPr>
      <dsp:spPr>
        <a:xfrm>
          <a:off x="0" y="746020"/>
          <a:ext cx="10515600" cy="48478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16127" tIns="1124712" rIns="816127" bIns="384048" numCol="1" spcCol="1270" anchor="t" anchorCtr="0">
          <a:noAutofit/>
        </a:bodyPr>
        <a:lstStyle/>
        <a:p>
          <a:pPr marL="285750" lvl="1" indent="-285750" algn="l" defTabSz="2400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5400" kern="1200" dirty="0">
              <a:latin typeface="Agency FB" panose="020B0503020202020204" pitchFamily="34" charset="0"/>
            </a:rPr>
            <a:t>Pre-processing the Image </a:t>
          </a:r>
        </a:p>
        <a:p>
          <a:pPr marL="285750" lvl="1" indent="-285750" algn="l" defTabSz="2400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5400" kern="1200" dirty="0">
              <a:latin typeface="Agency FB" panose="020B0503020202020204" pitchFamily="34" charset="0"/>
            </a:rPr>
            <a:t>Extracting the plate region</a:t>
          </a:r>
        </a:p>
        <a:p>
          <a:pPr marL="285750" lvl="1" indent="-285750" algn="l" defTabSz="2400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5400" kern="1200" dirty="0">
              <a:latin typeface="Agency FB" panose="020B0503020202020204" pitchFamily="34" charset="0"/>
            </a:rPr>
            <a:t>Segmentation of </a:t>
          </a:r>
          <a:r>
            <a:rPr lang="en-IN" sz="5400" kern="1200" dirty="0" err="1">
              <a:latin typeface="Agency FB" panose="020B0503020202020204" pitchFamily="34" charset="0"/>
            </a:rPr>
            <a:t>charactres</a:t>
          </a:r>
          <a:r>
            <a:rPr lang="en-IN" sz="5400" kern="1200" dirty="0">
              <a:latin typeface="Agency FB" panose="020B0503020202020204" pitchFamily="34" charset="0"/>
            </a:rPr>
            <a:t> </a:t>
          </a:r>
        </a:p>
        <a:p>
          <a:pPr marL="285750" lvl="1" indent="-285750" algn="l" defTabSz="2400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5400" kern="1200" dirty="0">
              <a:latin typeface="Agency FB" panose="020B0503020202020204" pitchFamily="34" charset="0"/>
            </a:rPr>
            <a:t>Display the output</a:t>
          </a:r>
        </a:p>
      </dsp:txBody>
      <dsp:txXfrm>
        <a:off x="0" y="746020"/>
        <a:ext cx="10515600" cy="4847850"/>
      </dsp:txXfrm>
    </dsp:sp>
    <dsp:sp modelId="{74FBB2A4-C91D-4F4B-864F-2EABCCD558FC}">
      <dsp:nvSpPr>
        <dsp:cNvPr id="0" name=""/>
        <dsp:cNvSpPr/>
      </dsp:nvSpPr>
      <dsp:spPr>
        <a:xfrm>
          <a:off x="265040" y="251784"/>
          <a:ext cx="7360920" cy="15940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400" kern="1200" dirty="0">
              <a:latin typeface="Arial Rounded MT Bold" panose="020F0704030504030204" pitchFamily="34" charset="0"/>
            </a:rPr>
            <a:t>Method of operation</a:t>
          </a:r>
        </a:p>
      </dsp:txBody>
      <dsp:txXfrm>
        <a:off x="342857" y="329601"/>
        <a:ext cx="7205286" cy="14384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4-04T16:05:50.286"/>
    </inkml:context>
    <inkml:brush xml:id="br0">
      <inkml:brushProperty name="width" value="0.3" units="cm"/>
      <inkml:brushProperty name="height" value="0.6" units="cm"/>
      <inkml:brushProperty name="color" value="#E6E6E6"/>
      <inkml:brushProperty name="tip" value="rectangle"/>
      <inkml:brushProperty name="rasterOp" value="maskPen"/>
      <inkml:brushProperty name="ignorePressure" value="1"/>
    </inkml:brush>
  </inkml:definitions>
  <inkml:trace contextRef="#ctx0" brushRef="#br0">37 426,'0'10,"-2"0,1 0,-1 0,-1 0,0-1,-6 14,6-16,1-1,-1 1,1 0,0 1,0-1,1 0,0 0,0 1,1-1,1 10,-1-16,0 0,0-1,0 1,0 0,0-1,0 1,0 0,0-1,0 1,1-1,-1 1,0 0,1-1,-1 1,0-1,1 1,-1-1,0 1,1-1,-1 1,1-1,-1 1,1-1,0 0,-1 1,1-1,-1 0,1 1,0-1,-1 0,1 0,-1 1,1-1,0 0,-1 0,2 0,0-1,0 1,1-1,-1 0,0 0,0 0,0 0,0 0,0-1,0 1,3-3,44-47,-48 49,15-19,-11 13,1 1,-1 0,2 0,12-11,-19 18,0 0,0-1,0 1,1 0,-1 0,0 0,0 0,1 0,-1 0,0 0,0 0,1 0,-1 0,0 0,0 0,1 0,-1 0,0 0,0 0,1 0,-1 0,0 0,0 0,1 0,-1 1,0-1,0 0,1 0,-1 0,0 0,0 1,0-1,0 0,1 0,-1 0,0 1,0-1,0 0,0 0,0 0,0 1,1-1,-1 0,0 0,0 1,0-1,0 0,0 0,0 1,0-1,0 0,0 0,0 1,0-1,0 0,0 0,-1 1,1-1,0 0,0 0,0 1,0-1,0 0,-2 21,-1 0,0-1,-2 1,0-1,-16 38,6-16,-76 202,90-241,-1 0,1 1,-1-1,1 1,0-1,1 1,-1-1,1 1,-1 0,1-1,0 1,0 0,1-1,-1 1,1-1,0 1,-1-1,4 7,-2-8,0 1,0-1,0 0,0-1,0 1,1 0,-1-1,1 1,-1-1,1 0,-1 1,1-1,0-1,0 1,-1 0,1-1,0 1,0-1,0 0,0 0,-1 0,1 0,0-1,3 0,5-1,0 0,0-1,0 0,-1-1,1 0,-1-1,0 0,0 0,13-11,85-73,-71 57,59-51,116-91,-210 172,0 0,0 1,0-1,0 1,0 0,1-1,-1 1,0 0,1 1,-1-1,4 0,-6 1,0 0,1 0,-1 0,1 0,-1 0,0 0,1 1,-1-1,0 0,1 0,-1 1,0-1,0 0,1 0,-1 1,0-1,0 0,1 1,-1-1,0 0,0 1,0-1,0 1,0-1,1 0,-1 1,0-1,0 0,0 1,0-1,0 1,0-1,0 0,0 1,0-1,-1 0,1 1,0-1,0 1,-3 9,0 0,0-1,-1 0,-6 11,-29 49,-3-2,-51 62,-103 103,942-951,-506 501,-235 214,59-56,88-63,-146 119,1-1,-1 1,1 0,1 1,13-6,-21 9,1 0,-1 0,1-1,0 1,-1 0,1 0,-1 0,1 0,0 0,-1 0,1 0,-1 0,1 0,0 1,-1-1,1 0,-1 0,1 0,-1 1,1-1,0 0,-1 1,1-1,-1 0,0 1,1-1,-1 1,1-1,-1 1,0-1,1 1,-1-1,0 1,1-1,-1 1,0-1,0 1,0-1,1 1,-1 0,0-1,0 1,0-1,0 1,0 0,0 0,-2 13,0-1,-1 0,-1 0,0 0,-1 0,0-1,-1 0,-7 13,4-8,-6 14,-13 27,-69 106,83-146,18-25,19-29,10-6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D62223-7479-4384-860F-83DD9D5BA9A6}" type="datetimeFigureOut">
              <a:rPr lang="en-IN" smtClean="0"/>
              <a:t>28-10-2023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6D96F-5B18-4731-AA2C-77C1A98D33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9238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8B299-0204-F0C8-2BD3-1FCBDB5E6F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BB79BA-815A-E64F-D64E-65527DE9D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A63F7-CEDA-5EB8-06F7-665BC8359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063E5-9DC6-E7FE-2A9C-343DB7F47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C890-FDF0-CA0F-7823-911D3EDD9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91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1C9E8-1815-68A0-A612-1036AECB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8D1FAF-7D32-7FD4-2BCB-3B7B2B7E02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DB439-C0CA-DF59-3A0E-A8C8F3C2D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35DA4-16C9-3D68-B3DA-D950449D2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950CD-C366-7246-C586-695115071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10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5927BA-093D-1F80-B253-40203CA8AE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750AF1-01F4-054A-8A8D-48CDB36AA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E0304-0C6D-A158-726F-471A00BE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8DDF7-B887-2389-E2DC-246BB2A9A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DA5F1-2E33-331C-7A42-B332B0669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77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A6E87-2EEF-BC7B-1231-88275776B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F2874-BFB4-1D22-AE2E-AEB0A281C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C4EA8-071C-FCB6-1ECC-61FB7EE09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E40C0-A59C-D63C-C6B0-7CFC45BDE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96BA4-348A-49FD-197D-3FA1F2977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694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BE41F-9D75-1E95-7ABC-883DE0F9C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9B4D1-6561-99A1-D21B-C97A748A4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7B836-E6ED-D98B-B892-71DFE41AB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F9227-0E57-3900-42D4-95D7FF424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E2FA0-4909-EFD0-11B1-B62D5B96E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14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3595D-D099-8A76-6D2F-4B6D8B4D8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C55CB-01A6-7B8F-DEAA-E917CF79A1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06287-5051-4734-9075-B477CB4C69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8C4C6-37EE-AFD0-4A5C-128937C3A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B27E9D-4BF8-9684-86B6-EB1487FF1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E7F6DE-87AA-4487-BF19-9CFFA662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33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CBE2E-2585-DDAD-8B75-5B0E9A72B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93AD0-BCD9-F80C-0F9A-A76B2CF0D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6CF315-5F72-6C8A-8501-666FFF566C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B6B256-C4A9-B1E6-58CE-69343E3DB0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3F459A-C448-5261-AE76-54D48386DA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0703A4-4BA9-3D43-58FF-15411EC3E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A15D87-2867-A246-EC7C-B9251EB6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61C022-E93C-733A-92FE-1FF6F2E54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755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42D6D-7221-49CC-D88B-ACE014520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33A230-2BE9-7C66-5BBB-A39D31C81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5538AE-EABB-470C-B1D3-77AE973F3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902F9F-AF21-F8A8-5B76-16AAB00C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486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C6DCD7-97E6-C3D8-1EE1-E8D7B70AE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EE0892-8516-FAD4-01B1-E6A848039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E957D4-1D04-ECCE-3AE7-96B753AA8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39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DC21B-BD69-1DE1-D54A-C508F764D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DE5ED-9750-E839-CB4A-53653187E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839FEC-3A92-0B7E-3D93-4C3A12846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6BD1E0-3863-9D0C-0AE1-0E3BA94F5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992D1-68F4-5F56-18D6-B51676618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C44292-40FA-5176-FF20-1DFD0E6A9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82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2396A-0BF4-B7EF-8428-94EDFD008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A9CFE-E53B-46DE-81BD-29702760E1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CE4AF-0E92-D0C0-D463-62BF74EED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7F8DB1-F4F7-D392-8A51-16CB670AF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6F2D0A-BF04-6699-D446-E2321B67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BDDF9B-5943-A67C-03AE-3C2F1E1CE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92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77DD7F-A28E-8812-0963-EA9D8ABBC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39568-FF25-DEA9-5993-C314EFBBB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B534D-1714-2306-AA11-B8B7AD2A44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D92BC-42A9-434B-8530-ADBF4485E407}" type="datetimeFigureOut">
              <a:rPr lang="en-US" smtClean="0"/>
              <a:pPr/>
              <a:t>10/28/2023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B569A-1D67-4BD3-E69E-7F24E3D49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30DAD-93DB-3FD7-874B-E8EB31EFEC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89F9E-9962-4B7B-BA18-A15907CCC6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51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ccanherald.com/city/toll-plazas-likely-to-go-from-bengaluru-mysuru-expressway-1205853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customXml" Target="../ink/ink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Text&#10;&#10;Description automatically generated">
            <a:extLst>
              <a:ext uri="{FF2B5EF4-FFF2-40B4-BE49-F238E27FC236}">
                <a16:creationId xmlns:a16="http://schemas.microsoft.com/office/drawing/2014/main" id="{DD8B5C65-41CF-80A7-B768-529A3B1FD7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78" y="512094"/>
            <a:ext cx="2221200" cy="869545"/>
          </a:xfr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EEF6AC61-7272-C97C-BAF8-CD2F94350D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67" b="25987"/>
          <a:stretch/>
        </p:blipFill>
        <p:spPr>
          <a:xfrm>
            <a:off x="8960277" y="512094"/>
            <a:ext cx="2688498" cy="989045"/>
          </a:xfrm>
          <a:prstGeom prst="rect">
            <a:avLst/>
          </a:prstGeom>
        </p:spPr>
      </p:pic>
      <p:pic>
        <p:nvPicPr>
          <p:cNvPr id="22" name="Picture 21" descr="Logo&#10;&#10;Description automatically generated">
            <a:extLst>
              <a:ext uri="{FF2B5EF4-FFF2-40B4-BE49-F238E27FC236}">
                <a16:creationId xmlns:a16="http://schemas.microsoft.com/office/drawing/2014/main" id="{6043FB79-E5EE-B097-8EBE-B0F966F93E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482" y="375661"/>
            <a:ext cx="1590270" cy="121406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8A4C09D-FC3E-76FE-EC5C-648C7A1F2015}"/>
              </a:ext>
            </a:extLst>
          </p:cNvPr>
          <p:cNvSpPr txBox="1"/>
          <p:nvPr/>
        </p:nvSpPr>
        <p:spPr>
          <a:xfrm>
            <a:off x="1442540" y="1913627"/>
            <a:ext cx="978010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Recognition of Vehicle Number Plate System using </a:t>
            </a:r>
            <a:r>
              <a:rPr lang="en-US" sz="2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Matlab</a:t>
            </a:r>
            <a:endParaRPr lang="en-IN" sz="2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9DD1F0-FD1B-7BCB-6E50-870DB2003596}"/>
              </a:ext>
            </a:extLst>
          </p:cNvPr>
          <p:cNvSpPr txBox="1"/>
          <p:nvPr/>
        </p:nvSpPr>
        <p:spPr>
          <a:xfrm>
            <a:off x="1442540" y="2527541"/>
            <a:ext cx="10270435" cy="5011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2000" b="1" dirty="0" err="1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Sanmugavel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 (20215040	36)				</a:t>
            </a:r>
            <a:r>
              <a:rPr lang="en-US" sz="2000" b="1" dirty="0" err="1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Dr.G.Sumithra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	</a:t>
            </a: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Karthikeyan B (2021504014)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	Associate Professor</a:t>
            </a: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Jayanth (2021504523)					Dept of Electronics Engineering,</a:t>
            </a: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B.E , 4</a:t>
            </a:r>
            <a:r>
              <a:rPr lang="en-US" sz="2000" b="1" baseline="30000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Sem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ester , ECE					Madras Institute of Technology</a:t>
            </a: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Dept of Electronics Engineering,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	</a:t>
            </a: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Madras Institute of Technology				Mehar Nisha Begum ,</a:t>
            </a: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Anna University.					Teaching Fellow</a:t>
            </a: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IN" sz="20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				Dept of </a:t>
            </a:r>
            <a:r>
              <a:rPr lang="en-IN" sz="2000" b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Electronics Engineering,</a:t>
            </a:r>
            <a:endParaRPr lang="en-IN" sz="20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				Madras Institute of Technology</a:t>
            </a: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																						</a:t>
            </a:r>
            <a:endParaRPr lang="en-IN" sz="2000" b="1" dirty="0">
              <a:solidFill>
                <a:schemeClr val="accent2">
                  <a:lumMod val="50000"/>
                </a:schemeClr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612E77-3A54-021C-B2FF-2F494FD2240F}"/>
              </a:ext>
            </a:extLst>
          </p:cNvPr>
          <p:cNvSpPr/>
          <p:nvPr/>
        </p:nvSpPr>
        <p:spPr>
          <a:xfrm flipH="1">
            <a:off x="1219199" y="783538"/>
            <a:ext cx="45719" cy="1633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6A923FB-3156-8E0C-416F-A13062C3E393}"/>
              </a:ext>
            </a:extLst>
          </p:cNvPr>
          <p:cNvSpPr/>
          <p:nvPr/>
        </p:nvSpPr>
        <p:spPr>
          <a:xfrm>
            <a:off x="384313" y="265043"/>
            <a:ext cx="11330609" cy="6233487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21096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5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25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75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250"/>
                            </p:stCondLst>
                            <p:childTnLst>
                              <p:par>
                                <p:cTn id="7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C2792-4CD2-C184-B8CB-54E70A209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48" y="347870"/>
            <a:ext cx="11304104" cy="6162260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endParaRPr lang="en-IN" sz="24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buNone/>
            </a:pPr>
            <a:r>
              <a:rPr lang="en-I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Number plate detection has numerous applications across various industries and sectors. Some of the common applications of number plate detection are:</a:t>
            </a:r>
          </a:p>
          <a:p>
            <a:pPr marL="0" indent="0" algn="l">
              <a:buNone/>
            </a:pPr>
            <a:endParaRPr lang="en-IN" sz="24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IN" sz="2400" i="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Traffic management</a:t>
            </a:r>
            <a:r>
              <a:rPr lang="en-I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Number plate detection can be used to </a:t>
            </a:r>
            <a:r>
              <a:rPr lang="en-IN" sz="240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monitor and manage traffic flow </a:t>
            </a:r>
            <a:r>
              <a:rPr lang="en-I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 roads, highways, and toll booths. This technology can detect and record the license plates of vehicles, which can be used to </a:t>
            </a:r>
            <a:r>
              <a:rPr lang="en-IN" sz="240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and track traffic violations</a:t>
            </a:r>
            <a:r>
              <a:rPr lang="en-I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IN" sz="2400" i="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Parking management</a:t>
            </a:r>
            <a:r>
              <a:rPr lang="en-I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Number plate detection can be used to </a:t>
            </a:r>
            <a:r>
              <a:rPr lang="en-IN" sz="240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manage parking facilities</a:t>
            </a:r>
            <a:r>
              <a:rPr lang="en-I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40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including monitoring occupancy, </a:t>
            </a:r>
            <a:r>
              <a:rPr lang="en-I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issuing parking tickets, and identifying vehicles that have overstayed their time limit.</a:t>
            </a:r>
          </a:p>
          <a:p>
            <a:pPr algn="l">
              <a:buFont typeface="+mj-lt"/>
              <a:buAutoNum type="arabicPeriod"/>
            </a:pPr>
            <a:r>
              <a:rPr lang="en-IN" sz="2400" i="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Law enforcement</a:t>
            </a:r>
            <a:r>
              <a:rPr lang="en-I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Number plate detection can be used for law enforcement purposes, including </a:t>
            </a:r>
            <a:r>
              <a:rPr lang="en-IN" sz="240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detecting stolen vehicles</a:t>
            </a:r>
            <a:r>
              <a:rPr lang="en-I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identifying vehicles involved in </a:t>
            </a:r>
            <a:r>
              <a:rPr lang="en-IN" sz="240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criminal activities</a:t>
            </a:r>
            <a:r>
              <a:rPr lang="en-IN" sz="24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monitoring for </a:t>
            </a:r>
            <a:r>
              <a:rPr lang="en-IN" sz="240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parking violations.</a:t>
            </a:r>
          </a:p>
          <a:p>
            <a:pPr marL="0" indent="0">
              <a:buNone/>
            </a:pPr>
            <a:r>
              <a:rPr lang="en-IN" dirty="0"/>
              <a:t>	</a:t>
            </a:r>
          </a:p>
          <a:p>
            <a:pPr marL="0" indent="0">
              <a:buNone/>
            </a:pPr>
            <a:r>
              <a:rPr lang="en-IN" sz="2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  </a:t>
            </a:r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bility</a:t>
            </a:r>
            <a:r>
              <a:rPr lang="en-IN" sz="2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IN" sz="2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b="0" i="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capture and process data </a:t>
            </a:r>
            <a:r>
              <a:rPr lang="en-IN" sz="2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real-time makes it an invaluable tool for improving efficiency, </a:t>
            </a:r>
            <a:r>
              <a:rPr lang="en-IN" sz="2800" b="0" i="0" dirty="0">
                <a:solidFill>
                  <a:srgbClr val="00B0F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security, and customer service</a:t>
            </a:r>
            <a:r>
              <a:rPr lang="en-IN" sz="2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/>
          </a:p>
          <a:p>
            <a:pPr marL="0" indent="0">
              <a:buNone/>
            </a:pP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26F0F7-BD0E-6DD1-0F84-1A95CDBB2A62}"/>
              </a:ext>
            </a:extLst>
          </p:cNvPr>
          <p:cNvSpPr txBox="1"/>
          <p:nvPr/>
        </p:nvSpPr>
        <p:spPr>
          <a:xfrm>
            <a:off x="4505740" y="241853"/>
            <a:ext cx="40816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73795C-F040-B2CB-6A6E-FF8843DD0342}"/>
              </a:ext>
            </a:extLst>
          </p:cNvPr>
          <p:cNvSpPr/>
          <p:nvPr/>
        </p:nvSpPr>
        <p:spPr>
          <a:xfrm>
            <a:off x="371061" y="278296"/>
            <a:ext cx="11423374" cy="6255026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67099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0CE72-1CB2-A322-6EEB-EEE3F6CF6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956" y="212035"/>
            <a:ext cx="11211339" cy="6135757"/>
          </a:xfrm>
        </p:spPr>
        <p:txBody>
          <a:bodyPr/>
          <a:lstStyle/>
          <a:p>
            <a:pPr marL="0" indent="0">
              <a:buNone/>
            </a:pPr>
            <a:endParaRPr lang="en-IN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FACTS</a:t>
            </a:r>
          </a:p>
          <a:p>
            <a:pPr algn="l"/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According to the </a:t>
            </a:r>
            <a:r>
              <a:rPr lang="en-IN" b="0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Central Motor Vehicles Rules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number plates 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vehicles in India should be </a:t>
            </a:r>
            <a:r>
              <a:rPr lang="en-IN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rectangular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 shape and made of reflective material with a </a:t>
            </a:r>
            <a:r>
              <a:rPr lang="en-IN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white background and black letters 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numerals. </a:t>
            </a:r>
            <a:r>
              <a:rPr lang="en-IN" b="0" i="0" dirty="0" err="1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Tamilnadu</a:t>
            </a:r>
            <a:r>
              <a:rPr lang="en-IN" b="0" i="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New Motor Vehicle Act 2022 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reiterated the same and also </a:t>
            </a:r>
            <a:r>
              <a:rPr lang="en-IN" b="0" i="0" dirty="0"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banned Stickers 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Number plates.</a:t>
            </a:r>
          </a:p>
          <a:p>
            <a:pPr algn="l"/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b="0" i="0" dirty="0"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Bengaluru-Mysuru expressway 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set to become one of the few national highways to </a:t>
            </a:r>
            <a:r>
              <a:rPr lang="en-IN" b="0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eliminate toll plazas 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adopt </a:t>
            </a:r>
            <a:r>
              <a:rPr lang="en-IN" b="0" i="0" dirty="0">
                <a:solidFill>
                  <a:srgbClr val="92D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open road tolling 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that involves the use of </a:t>
            </a:r>
            <a:r>
              <a:rPr lang="en-IN" b="0" i="0" dirty="0">
                <a:solidFill>
                  <a:srgbClr val="92D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cameras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As per a 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IN" b="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eport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by </a:t>
            </a: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Deccan Herald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the NHAI is working on a plan to use </a:t>
            </a:r>
            <a:r>
              <a:rPr lang="en-IN" b="0" i="0" dirty="0">
                <a:solidFill>
                  <a:srgbClr val="92D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Automatic Number Plate Recognition (ANPR) technology </a:t>
            </a: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collect toll charges on the newly upgraded national highway.</a:t>
            </a:r>
          </a:p>
          <a:p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8853C26-4366-0242-885B-65C42518B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2035"/>
            <a:ext cx="10515600" cy="1478654"/>
          </a:xfrm>
        </p:spPr>
        <p:txBody>
          <a:bodyPr>
            <a:normAutofit fontScale="90000"/>
          </a:bodyPr>
          <a:lstStyle/>
          <a:p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DCDE05-AB6F-0B2D-1347-06ADCD8D4703}"/>
              </a:ext>
            </a:extLst>
          </p:cNvPr>
          <p:cNvSpPr/>
          <p:nvPr/>
        </p:nvSpPr>
        <p:spPr>
          <a:xfrm>
            <a:off x="344557" y="212035"/>
            <a:ext cx="11516139" cy="628153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414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60D6A-149A-C46B-7566-E08FFC3A6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1548"/>
            <a:ext cx="10515600" cy="5885415"/>
          </a:xfrm>
        </p:spPr>
        <p:txBody>
          <a:bodyPr/>
          <a:lstStyle/>
          <a:p>
            <a:pPr marL="0" indent="0">
              <a:buNone/>
            </a:pPr>
            <a:endParaRPr lang="en-IN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IN" kern="100" dirty="0"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ANPR system 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was able to accurately detect and recognize license plate numbers from the input images with an accuracy of </a:t>
            </a:r>
            <a:r>
              <a:rPr lang="en-IN" kern="100" dirty="0"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90%-95%.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system was able to handle different types of license plates with varying font sizes, colours. The processing time for each image was approximately </a:t>
            </a:r>
            <a:r>
              <a:rPr lang="en-IN" kern="100" dirty="0"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2-3 seconds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which is suitable for real-time applications.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Further improvements can be made to the system by integrating machine learning algorithms for improved recognition performance and optimization of processing time</a:t>
            </a:r>
            <a:endParaRPr lang="en-IN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IN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0D6E16-3FBF-B31A-F518-393202A5FE58}"/>
              </a:ext>
            </a:extLst>
          </p:cNvPr>
          <p:cNvSpPr/>
          <p:nvPr/>
        </p:nvSpPr>
        <p:spPr>
          <a:xfrm>
            <a:off x="437322" y="463826"/>
            <a:ext cx="11304104" cy="5989983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99243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5888B-CE07-4756-7DEE-4DB3FFD53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7565"/>
            <a:ext cx="10515600" cy="5779398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r>
              <a:rPr lang="en-IN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58F3A1-43F1-97A7-CA15-1D045DCC0487}"/>
              </a:ext>
            </a:extLst>
          </p:cNvPr>
          <p:cNvSpPr txBox="1"/>
          <p:nvPr/>
        </p:nvSpPr>
        <p:spPr>
          <a:xfrm>
            <a:off x="1386508" y="1643270"/>
            <a:ext cx="9418983" cy="34646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06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Tracking the number plate of the vehicle is an important task in traffic surveillance.  </a:t>
            </a:r>
          </a:p>
          <a:p>
            <a:pPr marL="285750" indent="-285750">
              <a:lnSpc>
                <a:spcPct val="106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28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Matlab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 used for number plate extraction from an input image and for recognizing the number plate characters. </a:t>
            </a:r>
          </a:p>
          <a:p>
            <a:pPr marL="285750" indent="-285750">
              <a:lnSpc>
                <a:spcPct val="106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 RGB image is taken. After extracting the number plate region from the input image, edge detection is carried to identify each character in the number plate.</a:t>
            </a:r>
            <a:endParaRPr lang="en-I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798F0F-140F-EE43-0C50-4C3496E01579}"/>
              </a:ext>
            </a:extLst>
          </p:cNvPr>
          <p:cNvSpPr/>
          <p:nvPr/>
        </p:nvSpPr>
        <p:spPr>
          <a:xfrm>
            <a:off x="450574" y="397565"/>
            <a:ext cx="11423374" cy="606287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63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reveal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B9E05-EF69-C32D-2C8A-95B693910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7078"/>
            <a:ext cx="10515600" cy="5699885"/>
          </a:xfrm>
        </p:spPr>
        <p:txBody>
          <a:bodyPr/>
          <a:lstStyle/>
          <a:p>
            <a:pPr marL="0" indent="0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2EBDE7-8B50-F886-73C8-2DCFB95073A9}"/>
              </a:ext>
            </a:extLst>
          </p:cNvPr>
          <p:cNvSpPr txBox="1"/>
          <p:nvPr/>
        </p:nvSpPr>
        <p:spPr>
          <a:xfrm flipH="1">
            <a:off x="1444487" y="1121229"/>
            <a:ext cx="893196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Number plates are used for identification of vehicles all over the nations. 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Vehicles are identifying either manually or automatically.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vehicle identification is an </a:t>
            </a:r>
            <a:r>
              <a:rPr lang="en-US" sz="2800" b="1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image processing technique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of identify vehicles by their number plates.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Automatic vehicle identification systems are used for the purpose of effective traffic control and security applications such as access control to restricted areas and tracking of wanted vehicles. 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b="1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Number plate</a:t>
            </a:r>
            <a:r>
              <a:rPr lang="en-US" sz="2800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kern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recognition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 easier method for Vehicle identification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B83ACC-6845-D14C-F691-CC82443670F9}"/>
              </a:ext>
            </a:extLst>
          </p:cNvPr>
          <p:cNvSpPr/>
          <p:nvPr/>
        </p:nvSpPr>
        <p:spPr>
          <a:xfrm>
            <a:off x="410817" y="344557"/>
            <a:ext cx="11489635" cy="6036365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5132790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FF9FB84-EC30-20AC-96CD-BC4B822EEE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9885683"/>
              </p:ext>
            </p:extLst>
          </p:nvPr>
        </p:nvGraphicFramePr>
        <p:xfrm>
          <a:off x="838200" y="516835"/>
          <a:ext cx="10515600" cy="56601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9E79345B-02A3-F9C2-2BDF-E82F3A727BFD}"/>
              </a:ext>
            </a:extLst>
          </p:cNvPr>
          <p:cNvSpPr/>
          <p:nvPr/>
        </p:nvSpPr>
        <p:spPr>
          <a:xfrm>
            <a:off x="318052" y="344557"/>
            <a:ext cx="11622157" cy="6215269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2001569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0E26B-15E2-F041-C935-C654E658E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0574"/>
            <a:ext cx="10515600" cy="5726389"/>
          </a:xfrm>
        </p:spPr>
        <p:txBody>
          <a:bodyPr/>
          <a:lstStyle/>
          <a:p>
            <a:pPr marL="0" indent="0">
              <a:lnSpc>
                <a:spcPct val="106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Preprocessing the image:</a:t>
            </a:r>
            <a:endParaRPr lang="en-IN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 the better performance of character segmentation pre-processing is a very important. Here we have performed three basic steps in pre-processing module which are </a:t>
            </a:r>
            <a:r>
              <a:rPr lang="en-US" sz="24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RGB to gray conversion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 </a:t>
            </a:r>
            <a:r>
              <a:rPr lang="en-US" sz="24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gray to binary conversion.</a:t>
            </a:r>
            <a:endParaRPr lang="en-IN" sz="2400" dirty="0">
              <a:solidFill>
                <a:srgbClr val="00B05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Matlab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Functions used here,</a:t>
            </a:r>
          </a:p>
          <a:p>
            <a:pPr lvl="1">
              <a:lnSpc>
                <a:spcPct val="106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IN" b="1" dirty="0" err="1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imread</a:t>
            </a:r>
            <a:r>
              <a:rPr lang="en-IN" b="1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r>
              <a:rPr lang="en-IN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–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command is used to </a:t>
            </a:r>
            <a:r>
              <a:rPr lang="en-US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open the image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into the MATLAB from the target folder.</a:t>
            </a:r>
            <a:endParaRPr lang="en-IN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6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IN" b="1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rgb2gray()</a:t>
            </a:r>
            <a:r>
              <a:rPr lang="en-IN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–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command is used to </a:t>
            </a:r>
            <a:r>
              <a:rPr lang="en-US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convert the RGB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image into </a:t>
            </a:r>
            <a:r>
              <a:rPr lang="en-US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grayscale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format</a:t>
            </a:r>
            <a:r>
              <a:rPr lang="en-IN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6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IN" b="1" dirty="0" err="1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imbinarize</a:t>
            </a:r>
            <a:r>
              <a:rPr lang="en-IN" b="1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r>
              <a:rPr lang="en-IN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–</a:t>
            </a:r>
            <a:r>
              <a:rPr lang="en-IN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command is used to </a:t>
            </a:r>
            <a:r>
              <a:rPr lang="en-US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Binarize 2-D grayscale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image or simply we can say it converts the image into </a:t>
            </a:r>
            <a:r>
              <a:rPr lang="en-US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black and white format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N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800"/>
              </a:spcAft>
            </a:pPr>
            <a:endParaRPr lang="en-IN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8AB504-54AE-6CC4-1192-A348DA882307}"/>
              </a:ext>
            </a:extLst>
          </p:cNvPr>
          <p:cNvSpPr/>
          <p:nvPr/>
        </p:nvSpPr>
        <p:spPr>
          <a:xfrm>
            <a:off x="331304" y="318052"/>
            <a:ext cx="11529392" cy="621527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7171164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137AE-AA84-DF7A-D633-2C5A84816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1" y="371060"/>
            <a:ext cx="11343860" cy="5950227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06000"/>
              </a:lnSpc>
              <a:spcAft>
                <a:spcPts val="800"/>
              </a:spcAft>
              <a:buNone/>
            </a:pPr>
            <a:r>
              <a:rPr lang="en-US" sz="3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Extracting the plate region:</a:t>
            </a:r>
            <a:endParaRPr lang="en-IN" sz="3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3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order to identify the characters, we need to </a:t>
            </a:r>
            <a:r>
              <a:rPr lang="en-US" sz="34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extract the number plate </a:t>
            </a:r>
            <a:r>
              <a:rPr lang="en-US" sz="3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from the picture. Also, the </a:t>
            </a:r>
            <a:r>
              <a:rPr lang="en-US" sz="34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unwanted parts of the image </a:t>
            </a:r>
            <a:r>
              <a:rPr lang="en-US" sz="3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that are connected to the border of the number plate must be </a:t>
            </a:r>
            <a:r>
              <a:rPr lang="en-US" sz="34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removed. </a:t>
            </a:r>
          </a:p>
          <a:p>
            <a:pPr>
              <a:lnSpc>
                <a:spcPct val="106000"/>
              </a:lnSpc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3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following </a:t>
            </a:r>
            <a:r>
              <a:rPr lang="en-US" sz="3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Matlab</a:t>
            </a:r>
            <a:r>
              <a:rPr lang="en-US" sz="3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functions are used to detect and extract the region of interest.</a:t>
            </a:r>
            <a:endParaRPr lang="en-IN" sz="3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spcAft>
                <a:spcPts val="1500"/>
              </a:spcAft>
              <a:buFont typeface="Wingdings" panose="05000000000000000000" pitchFamily="2" charset="2"/>
              <a:buChar char="v"/>
            </a:pPr>
            <a:r>
              <a:rPr lang="en-IN" sz="3400" b="1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edge()</a:t>
            </a:r>
            <a:r>
              <a:rPr lang="en-US" sz="3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3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 </a:t>
            </a:r>
            <a:r>
              <a:rPr lang="en-US" sz="3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</a:t>
            </a:r>
            <a:r>
              <a:rPr lang="en-US" sz="3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command is used to </a:t>
            </a:r>
            <a:r>
              <a:rPr lang="en-US" sz="3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detect the edges in the image</a:t>
            </a:r>
            <a:r>
              <a:rPr lang="en-US" sz="3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by using various methods like Roberts, Sobel, Prewitt and many others.</a:t>
            </a:r>
            <a:r>
              <a:rPr lang="en-US" sz="3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</a:t>
            </a:r>
          </a:p>
          <a:p>
            <a:pPr lvl="1" algn="just">
              <a:spcAft>
                <a:spcPts val="1500"/>
              </a:spcAft>
              <a:buFont typeface="Wingdings" panose="05000000000000000000" pitchFamily="2" charset="2"/>
              <a:buChar char="v"/>
            </a:pPr>
            <a:r>
              <a:rPr lang="en-IN" sz="3400" b="1" dirty="0" err="1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regionprops</a:t>
            </a:r>
            <a:r>
              <a:rPr lang="en-IN" sz="3400" b="1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US" sz="3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– This command is used to </a:t>
            </a:r>
            <a:r>
              <a:rPr lang="en-US" sz="34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measure properties of image region.</a:t>
            </a:r>
          </a:p>
          <a:p>
            <a:pPr lvl="1" algn="just">
              <a:spcAft>
                <a:spcPts val="1500"/>
              </a:spcAft>
              <a:buFont typeface="Wingdings" panose="05000000000000000000" pitchFamily="2" charset="2"/>
              <a:buChar char="v"/>
            </a:pPr>
            <a:r>
              <a:rPr lang="en-IN" sz="3400" b="1" dirty="0" err="1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numel</a:t>
            </a:r>
            <a:r>
              <a:rPr lang="en-IN" sz="3400" b="1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US" sz="3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3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 This command is used to calculate the </a:t>
            </a:r>
            <a:r>
              <a:rPr lang="en-US" sz="34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number of array elements.</a:t>
            </a:r>
          </a:p>
          <a:p>
            <a:pPr lvl="1" algn="just">
              <a:spcAft>
                <a:spcPts val="1500"/>
              </a:spcAft>
              <a:buFont typeface="Wingdings" panose="05000000000000000000" pitchFamily="2" charset="2"/>
              <a:buChar char="v"/>
            </a:pPr>
            <a:r>
              <a:rPr lang="en-IN" sz="3400" b="1" dirty="0" err="1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imcrop</a:t>
            </a:r>
            <a:r>
              <a:rPr lang="en-IN" sz="3400" b="1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US" sz="3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– This command is used to </a:t>
            </a:r>
            <a:r>
              <a:rPr lang="en-US" sz="34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crop the image in the entered size</a:t>
            </a:r>
            <a:r>
              <a:rPr lang="en-US" sz="3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N" sz="3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just">
              <a:spcAft>
                <a:spcPts val="1500"/>
              </a:spcAft>
              <a:buFont typeface="Wingdings" panose="05000000000000000000" pitchFamily="2" charset="2"/>
              <a:buChar char="v"/>
            </a:pPr>
            <a:r>
              <a:rPr lang="en-IN" sz="3400" b="1" dirty="0" err="1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bwareaopen</a:t>
            </a:r>
            <a:r>
              <a:rPr lang="en-IN" sz="3400" b="1" dirty="0">
                <a:solidFill>
                  <a:srgbClr val="12121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US" sz="3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– </a:t>
            </a:r>
            <a:r>
              <a:rPr lang="en-US" sz="3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This command is used to </a:t>
            </a:r>
            <a:r>
              <a:rPr lang="en-US" sz="34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remove small objects from binary image</a:t>
            </a:r>
            <a:endParaRPr lang="en-US" sz="3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indent="0" algn="just">
              <a:spcAft>
                <a:spcPts val="1500"/>
              </a:spcAft>
              <a:buNone/>
            </a:pPr>
            <a:endParaRPr lang="en-US" sz="3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4D7795-095E-1720-BAEC-F0814CFD9E12}"/>
              </a:ext>
            </a:extLst>
          </p:cNvPr>
          <p:cNvSpPr/>
          <p:nvPr/>
        </p:nvSpPr>
        <p:spPr>
          <a:xfrm>
            <a:off x="304801" y="225288"/>
            <a:ext cx="11582398" cy="634779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2797668"/>
      </p:ext>
    </p:extLst>
  </p:cSld>
  <p:clrMapOvr>
    <a:masterClrMapping/>
  </p:clrMapOvr>
  <p:transition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82171-FAEB-E7A0-9F8E-6F4B4CE8B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639" y="980661"/>
            <a:ext cx="10876722" cy="4479234"/>
          </a:xfrm>
        </p:spPr>
        <p:txBody>
          <a:bodyPr/>
          <a:lstStyle/>
          <a:p>
            <a:pPr marL="0" indent="0">
              <a:lnSpc>
                <a:spcPct val="106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Segmentation of characters:</a:t>
            </a:r>
            <a:endParaRPr lang="en-IN" sz="2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1500"/>
              </a:spcAft>
            </a:pP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Segmentation is one of the most important processes in the number plate recognition, because all further steps rely on it. If these </a:t>
            </a:r>
            <a:r>
              <a:rPr lang="en-US" sz="24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segmentation fails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 character can be </a:t>
            </a:r>
            <a:r>
              <a:rPr lang="en-US" sz="24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improperly divided into two pieces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or two characters. The ultimate solution on this problem is </a:t>
            </a:r>
            <a:r>
              <a:rPr lang="en-US" sz="24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use bounding box technique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Once a bounding box created over each character and numbers presented on number plate, </a:t>
            </a:r>
            <a:r>
              <a:rPr lang="en-US" sz="24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each character &amp; number is separate out 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 recognition of number plate.</a:t>
            </a:r>
            <a:endParaRPr lang="en-IN" sz="240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1500"/>
              </a:spcAft>
            </a:pP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Matlab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Functions</a:t>
            </a:r>
          </a:p>
          <a:p>
            <a:pPr lvl="1" algn="just">
              <a:spcAft>
                <a:spcPts val="1500"/>
              </a:spcAft>
            </a:pPr>
            <a:r>
              <a:rPr lang="en-US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Boundingbox</a:t>
            </a:r>
            <a:r>
              <a:rPr lang="en-US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Returns the x and y bounds of the smallest rectangle 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216867-37B6-4C3A-0EF7-50470DE7D0C6}"/>
              </a:ext>
            </a:extLst>
          </p:cNvPr>
          <p:cNvSpPr/>
          <p:nvPr/>
        </p:nvSpPr>
        <p:spPr>
          <a:xfrm>
            <a:off x="450574" y="490330"/>
            <a:ext cx="11317356" cy="5870713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7768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8EF3AE1F-1435-3EEF-31D4-344D5C1C8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189" y="4854617"/>
            <a:ext cx="3240000" cy="124740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817B4B8-5E01-4B44-BC25-876D56C12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0"/>
            <a:ext cx="0" cy="320040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Website&#10;&#10;Description automatically generated with medium confidence">
            <a:extLst>
              <a:ext uri="{FF2B5EF4-FFF2-40B4-BE49-F238E27FC236}">
                <a16:creationId xmlns:a16="http://schemas.microsoft.com/office/drawing/2014/main" id="{E2661837-3E16-F009-3D00-C31502276F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394" y="891338"/>
            <a:ext cx="3636000" cy="1972529"/>
          </a:xfrm>
          <a:prstGeom prst="rect">
            <a:avLst/>
          </a:prstGeom>
        </p:spPr>
      </p:pic>
      <p:cxnSp>
        <p:nvCxnSpPr>
          <p:cNvPr id="42" name="Straight Connector 34">
            <a:extLst>
              <a:ext uri="{FF2B5EF4-FFF2-40B4-BE49-F238E27FC236}">
                <a16:creationId xmlns:a16="http://schemas.microsoft.com/office/drawing/2014/main" id="{D683D1A4-93E5-4A4D-B103-8223A220E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21742" y="3200400"/>
            <a:ext cx="0" cy="365760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36">
            <a:extLst>
              <a:ext uri="{FF2B5EF4-FFF2-40B4-BE49-F238E27FC236}">
                <a16:creationId xmlns:a16="http://schemas.microsoft.com/office/drawing/2014/main" id="{B0E8ABF4-C289-489E-BEFB-3077F9D9C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52330" y="3200400"/>
            <a:ext cx="0" cy="365760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38">
            <a:extLst>
              <a:ext uri="{FF2B5EF4-FFF2-40B4-BE49-F238E27FC236}">
                <a16:creationId xmlns:a16="http://schemas.microsoft.com/office/drawing/2014/main" id="{7989CFA0-35DD-4943-B365-488C66B9B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3609790" y="3197412"/>
            <a:ext cx="4956048" cy="1754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88AD040-1A2B-4FB4-A345-7B9F3E5ED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0" y="3994133"/>
            <a:ext cx="3602736" cy="1754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23B704A-724B-41D6-8F33-76939E727D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534400" y="3994133"/>
            <a:ext cx="3657600" cy="1754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license plate on a car&#10;&#10;Description automatically generated with medium confidence">
            <a:extLst>
              <a:ext uri="{FF2B5EF4-FFF2-40B4-BE49-F238E27FC236}">
                <a16:creationId xmlns:a16="http://schemas.microsoft.com/office/drawing/2014/main" id="{7B107B38-4074-7501-DB25-9BBB967035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729" y="883013"/>
            <a:ext cx="3492000" cy="2007900"/>
          </a:xfrm>
          <a:prstGeom prst="rect">
            <a:avLst/>
          </a:prstGeom>
        </p:spPr>
      </p:pic>
      <p:pic>
        <p:nvPicPr>
          <p:cNvPr id="5" name="Content Placeholder 4" descr="A picture containing text, monitor, electronics, screenshot&#10;&#10;Description automatically generated">
            <a:extLst>
              <a:ext uri="{FF2B5EF4-FFF2-40B4-BE49-F238E27FC236}">
                <a16:creationId xmlns:a16="http://schemas.microsoft.com/office/drawing/2014/main" id="{90AE0A41-57E0-BF70-B546-162E3A47F7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57" y="4973058"/>
            <a:ext cx="2520000" cy="1385999"/>
          </a:xfrm>
          <a:prstGeom prst="rect">
            <a:avLst/>
          </a:prstGeom>
        </p:spPr>
      </p:pic>
      <p:pic>
        <p:nvPicPr>
          <p:cNvPr id="9" name="Picture 8" descr="A black and white license plate&#10;&#10;Description automatically generated with medium confidence">
            <a:extLst>
              <a:ext uri="{FF2B5EF4-FFF2-40B4-BE49-F238E27FC236}">
                <a16:creationId xmlns:a16="http://schemas.microsoft.com/office/drawing/2014/main" id="{FB7B13D0-6B80-5601-CA3B-86F9978892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70" y="4942123"/>
            <a:ext cx="2674468" cy="15177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AF75B92-DC10-1D18-0662-C2520C3439DE}"/>
              </a:ext>
            </a:extLst>
          </p:cNvPr>
          <p:cNvSpPr txBox="1"/>
          <p:nvPr/>
        </p:nvSpPr>
        <p:spPr>
          <a:xfrm>
            <a:off x="507794" y="335299"/>
            <a:ext cx="3327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IMAGE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3D650F-9478-6136-3447-C1A62D5DBCC9}"/>
              </a:ext>
            </a:extLst>
          </p:cNvPr>
          <p:cNvSpPr txBox="1"/>
          <p:nvPr/>
        </p:nvSpPr>
        <p:spPr>
          <a:xfrm>
            <a:off x="6610340" y="368432"/>
            <a:ext cx="34919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GREY SCALE IMAGE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F1E6C9-1D14-695C-C47A-A7305682A81C}"/>
              </a:ext>
            </a:extLst>
          </p:cNvPr>
          <p:cNvSpPr txBox="1"/>
          <p:nvPr/>
        </p:nvSpPr>
        <p:spPr>
          <a:xfrm>
            <a:off x="4117548" y="3612010"/>
            <a:ext cx="42022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DETECTED NUMBER PLATE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03AB86-17A7-D809-321D-4E292506BCD1}"/>
              </a:ext>
            </a:extLst>
          </p:cNvPr>
          <p:cNvSpPr txBox="1"/>
          <p:nvPr/>
        </p:nvSpPr>
        <p:spPr>
          <a:xfrm>
            <a:off x="368129" y="4297437"/>
            <a:ext cx="2674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BINARY IMAGE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CCD261-CCC7-951D-D564-A83EDC914924}"/>
              </a:ext>
            </a:extLst>
          </p:cNvPr>
          <p:cNvSpPr txBox="1"/>
          <p:nvPr/>
        </p:nvSpPr>
        <p:spPr>
          <a:xfrm>
            <a:off x="8759310" y="4112772"/>
            <a:ext cx="30084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EDGE DETECTION</a:t>
            </a:r>
          </a:p>
        </p:txBody>
      </p:sp>
    </p:spTree>
    <p:extLst>
      <p:ext uri="{BB962C8B-B14F-4D97-AF65-F5344CB8AC3E}">
        <p14:creationId xmlns:p14="http://schemas.microsoft.com/office/powerpoint/2010/main" val="11403894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ontent Placeholder 10">
            <a:extLst>
              <a:ext uri="{FF2B5EF4-FFF2-40B4-BE49-F238E27FC236}">
                <a16:creationId xmlns:a16="http://schemas.microsoft.com/office/drawing/2014/main" id="{B6E019B9-EFA0-10C6-9967-0382CDE5E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453" y="1171418"/>
            <a:ext cx="3429000" cy="4956312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IN" sz="24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Bangalore</a:t>
            </a:r>
            <a:r>
              <a:rPr lang="en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has implemented </a:t>
            </a:r>
            <a:r>
              <a:rPr lang="en-IN" sz="24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number plate recognition (ANPR) </a:t>
            </a:r>
            <a:r>
              <a:rPr lang="en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technology, which uses cameras to </a:t>
            </a:r>
            <a:r>
              <a:rPr lang="en-IN" sz="24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read vehicle license plates</a:t>
            </a:r>
            <a:r>
              <a:rPr lang="en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The system helps to improve traffic management, enhance security, and reduce crime by identifying registered vehicles and triggering alerts or actions as necessary.</a:t>
            </a:r>
            <a:endParaRPr lang="en-US" sz="2400" b="1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Number_plate_Detection">
            <a:hlinkClick r:id="" action="ppaction://media"/>
            <a:extLst>
              <a:ext uri="{FF2B5EF4-FFF2-40B4-BE49-F238E27FC236}">
                <a16:creationId xmlns:a16="http://schemas.microsoft.com/office/drawing/2014/main" id="{BFE5505E-42A4-C81D-B807-12D2449D13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3278" y="1111059"/>
            <a:ext cx="6903720" cy="388334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4C378C3-AD7E-C429-AA9A-A1BB42D68C21}"/>
              </a:ext>
            </a:extLst>
          </p:cNvPr>
          <p:cNvSpPr/>
          <p:nvPr/>
        </p:nvSpPr>
        <p:spPr>
          <a:xfrm>
            <a:off x="331304" y="291548"/>
            <a:ext cx="11449879" cy="6175513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FECC954C-F022-9D9B-BB22-95EC50AC61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1322" y="5385608"/>
            <a:ext cx="973621" cy="74212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B0A5014-4FE8-D059-456C-39998BB259B3}"/>
              </a:ext>
            </a:extLst>
          </p:cNvPr>
          <p:cNvSpPr txBox="1"/>
          <p:nvPr/>
        </p:nvSpPr>
        <p:spPr>
          <a:xfrm>
            <a:off x="3104943" y="5507742"/>
            <a:ext cx="3591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BANGALORE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74C475-D046-EABC-4F1F-8F51235C761F}"/>
              </a:ext>
            </a:extLst>
          </p:cNvPr>
          <p:cNvSpPr txBox="1"/>
          <p:nvPr/>
        </p:nvSpPr>
        <p:spPr>
          <a:xfrm>
            <a:off x="3898373" y="500651"/>
            <a:ext cx="8083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 TIME IMPLEMENTATION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238EC6F-ABFA-F335-AD58-2275970D0D80}"/>
                  </a:ext>
                </a:extLst>
              </p14:cNvPr>
              <p14:cNvContentPartPr/>
              <p14:nvPr/>
            </p14:nvContentPartPr>
            <p14:xfrm>
              <a:off x="2981421" y="2443706"/>
              <a:ext cx="566280" cy="41580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238EC6F-ABFA-F335-AD58-2275970D0D8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27421" y="2335706"/>
                <a:ext cx="673920" cy="63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1800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79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28" grpId="0" build="p"/>
      <p:bldP spid="17" grpId="0"/>
      <p:bldP spid="1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302</TotalTime>
  <Words>1093</Words>
  <Application>Microsoft Office PowerPoint</Application>
  <PresentationFormat>Widescreen</PresentationFormat>
  <Paragraphs>73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Agency FB</vt:lpstr>
      <vt:lpstr>Arial</vt:lpstr>
      <vt:lpstr>Arial Rounded MT Bold</vt:lpstr>
      <vt:lpstr>Calibri</vt:lpstr>
      <vt:lpstr>Calibri Light</vt:lpstr>
      <vt:lpstr>Courier New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Karthikeyan Balasundaram</dc:creator>
  <cp:lastModifiedBy>Karthikeyan Balasundaram</cp:lastModifiedBy>
  <cp:revision>1</cp:revision>
  <dcterms:created xsi:type="dcterms:W3CDTF">2023-04-04T10:21:26Z</dcterms:created>
  <dcterms:modified xsi:type="dcterms:W3CDTF">2023-10-28T03:29:22Z</dcterms:modified>
</cp:coreProperties>
</file>

<file path=docProps/thumbnail.jpeg>
</file>